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1" r:id="rId3"/>
    <p:sldMasterId id="2147483652" r:id="rId4"/>
  </p:sldMasterIdLst>
  <p:notesMasterIdLst>
    <p:notesMasterId r:id="rId8"/>
  </p:notesMasterIdLst>
  <p:handoutMasterIdLst>
    <p:handoutMasterId r:id="rId9"/>
  </p:handoutMasterIdLst>
  <p:sldIdLst>
    <p:sldId id="404" r:id="rId5"/>
    <p:sldId id="406" r:id="rId6"/>
    <p:sldId id="402" r:id="rId7"/>
  </p:sldIdLst>
  <p:sldSz cx="9144000" cy="6858000" type="screen4x3"/>
  <p:notesSz cx="6743700" cy="98806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FF33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Helle Formatvorlage 2 - Akz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Helle Formatvorlage 2 - Akz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14" autoAdjust="0"/>
    <p:restoredTop sz="94437" autoAdjust="0"/>
  </p:normalViewPr>
  <p:slideViewPr>
    <p:cSldViewPr showGuides="1">
      <p:cViewPr varScale="1">
        <p:scale>
          <a:sx n="108" d="100"/>
          <a:sy n="108" d="100"/>
        </p:scale>
        <p:origin x="19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2922270" cy="493636"/>
          </a:xfrm>
          <a:prstGeom prst="rect">
            <a:avLst/>
          </a:prstGeom>
        </p:spPr>
        <p:txBody>
          <a:bodyPr vert="horz" lIns="90445" tIns="45223" rIns="90445" bIns="45223" rtlCol="0"/>
          <a:lstStyle>
            <a:lvl1pPr algn="l">
              <a:defRPr sz="1200"/>
            </a:lvl1pPr>
          </a:lstStyle>
          <a:p>
            <a:endParaRPr lang="de-DE"/>
          </a:p>
        </p:txBody>
      </p:sp>
      <p:sp>
        <p:nvSpPr>
          <p:cNvPr id="3" name="Datumsplatzhalter 2"/>
          <p:cNvSpPr>
            <a:spLocks noGrp="1"/>
          </p:cNvSpPr>
          <p:nvPr>
            <p:ph type="dt" sz="quarter" idx="1"/>
          </p:nvPr>
        </p:nvSpPr>
        <p:spPr>
          <a:xfrm>
            <a:off x="3819871" y="0"/>
            <a:ext cx="2922270" cy="493636"/>
          </a:xfrm>
          <a:prstGeom prst="rect">
            <a:avLst/>
          </a:prstGeom>
        </p:spPr>
        <p:txBody>
          <a:bodyPr vert="horz" lIns="90445" tIns="45223" rIns="90445" bIns="45223" rtlCol="0"/>
          <a:lstStyle>
            <a:lvl1pPr algn="r">
              <a:defRPr sz="1200"/>
            </a:lvl1pPr>
          </a:lstStyle>
          <a:p>
            <a:fld id="{09B7BB44-09D1-48CD-99DE-9ECB7AAB0D19}" type="datetimeFigureOut">
              <a:rPr lang="de-DE" smtClean="0"/>
              <a:t>03.08.2022</a:t>
            </a:fld>
            <a:endParaRPr lang="de-DE"/>
          </a:p>
        </p:txBody>
      </p:sp>
      <p:sp>
        <p:nvSpPr>
          <p:cNvPr id="4" name="Fußzeilenplatzhalter 3"/>
          <p:cNvSpPr>
            <a:spLocks noGrp="1"/>
          </p:cNvSpPr>
          <p:nvPr>
            <p:ph type="ftr" sz="quarter" idx="2"/>
          </p:nvPr>
        </p:nvSpPr>
        <p:spPr>
          <a:xfrm>
            <a:off x="2" y="9385388"/>
            <a:ext cx="2922270" cy="493635"/>
          </a:xfrm>
          <a:prstGeom prst="rect">
            <a:avLst/>
          </a:prstGeom>
        </p:spPr>
        <p:txBody>
          <a:bodyPr vert="horz" lIns="90445" tIns="45223" rIns="90445" bIns="45223" rtlCol="0" anchor="b"/>
          <a:lstStyle>
            <a:lvl1pPr algn="l">
              <a:defRPr sz="1200"/>
            </a:lvl1pPr>
          </a:lstStyle>
          <a:p>
            <a:endParaRPr lang="de-DE"/>
          </a:p>
        </p:txBody>
      </p:sp>
      <p:sp>
        <p:nvSpPr>
          <p:cNvPr id="5" name="Foliennummernplatzhalter 4"/>
          <p:cNvSpPr>
            <a:spLocks noGrp="1"/>
          </p:cNvSpPr>
          <p:nvPr>
            <p:ph type="sldNum" sz="quarter" idx="3"/>
          </p:nvPr>
        </p:nvSpPr>
        <p:spPr>
          <a:xfrm>
            <a:off x="3819871" y="9385388"/>
            <a:ext cx="2922270" cy="493635"/>
          </a:xfrm>
          <a:prstGeom prst="rect">
            <a:avLst/>
          </a:prstGeom>
        </p:spPr>
        <p:txBody>
          <a:bodyPr vert="horz" lIns="90445" tIns="45223" rIns="90445" bIns="45223" rtlCol="0" anchor="b"/>
          <a:lstStyle>
            <a:lvl1pPr algn="r">
              <a:defRPr sz="1200"/>
            </a:lvl1pPr>
          </a:lstStyle>
          <a:p>
            <a:fld id="{C36B3AD4-6158-46ED-A250-F625B37B01DD}" type="slidenum">
              <a:rPr lang="de-DE" smtClean="0"/>
              <a:t>‹#›</a:t>
            </a:fld>
            <a:endParaRPr lang="de-DE"/>
          </a:p>
        </p:txBody>
      </p:sp>
    </p:spTree>
    <p:extLst>
      <p:ext uri="{BB962C8B-B14F-4D97-AF65-F5344CB8AC3E}">
        <p14:creationId xmlns:p14="http://schemas.microsoft.com/office/powerpoint/2010/main" val="640399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 y="0"/>
            <a:ext cx="2920709" cy="493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2" tIns="45921" rIns="91842" bIns="45921" numCol="1" anchor="t" anchorCtr="0" compatLnSpc="1">
            <a:prstTxWarp prst="textNoShape">
              <a:avLst/>
            </a:prstTxWarp>
          </a:bodyPr>
          <a:lstStyle>
            <a:lvl1pPr defTabSz="919459">
              <a:defRPr sz="1300">
                <a:cs typeface="+mn-cs"/>
              </a:defRPr>
            </a:lvl1pPr>
          </a:lstStyle>
          <a:p>
            <a:pPr>
              <a:defRPr/>
            </a:pPr>
            <a:endParaRPr lang="de-DE"/>
          </a:p>
        </p:txBody>
      </p:sp>
      <p:sp>
        <p:nvSpPr>
          <p:cNvPr id="26627" name="Rectangle 3"/>
          <p:cNvSpPr>
            <a:spLocks noGrp="1" noChangeArrowheads="1"/>
          </p:cNvSpPr>
          <p:nvPr>
            <p:ph type="dt" idx="1"/>
          </p:nvPr>
        </p:nvSpPr>
        <p:spPr bwMode="auto">
          <a:xfrm>
            <a:off x="3821430" y="0"/>
            <a:ext cx="2920709" cy="493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2" tIns="45921" rIns="91842" bIns="45921" numCol="1" anchor="t" anchorCtr="0" compatLnSpc="1">
            <a:prstTxWarp prst="textNoShape">
              <a:avLst/>
            </a:prstTxWarp>
          </a:bodyPr>
          <a:lstStyle>
            <a:lvl1pPr algn="r" defTabSz="919459">
              <a:defRPr sz="1300">
                <a:cs typeface="+mn-cs"/>
              </a:defRPr>
            </a:lvl1pPr>
          </a:lstStyle>
          <a:p>
            <a:pPr>
              <a:defRPr/>
            </a:pPr>
            <a:endParaRPr lang="de-DE"/>
          </a:p>
        </p:txBody>
      </p:sp>
      <p:sp>
        <p:nvSpPr>
          <p:cNvPr id="7172" name="Rectangle 4"/>
          <p:cNvSpPr>
            <a:spLocks noGrp="1" noRot="1" noChangeAspect="1" noChangeArrowheads="1" noTextEdit="1"/>
          </p:cNvSpPr>
          <p:nvPr>
            <p:ph type="sldImg" idx="2"/>
          </p:nvPr>
        </p:nvSpPr>
        <p:spPr bwMode="auto">
          <a:xfrm>
            <a:off x="901700" y="738188"/>
            <a:ext cx="4941888" cy="37068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9" name="Rectangle 5"/>
          <p:cNvSpPr>
            <a:spLocks noGrp="1" noChangeArrowheads="1"/>
          </p:cNvSpPr>
          <p:nvPr>
            <p:ph type="body" sz="quarter" idx="3"/>
          </p:nvPr>
        </p:nvSpPr>
        <p:spPr bwMode="auto">
          <a:xfrm>
            <a:off x="674370" y="4693483"/>
            <a:ext cx="5394960" cy="4449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2" tIns="45921" rIns="91842" bIns="45921"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26630" name="Rectangle 6"/>
          <p:cNvSpPr>
            <a:spLocks noGrp="1" noChangeArrowheads="1"/>
          </p:cNvSpPr>
          <p:nvPr>
            <p:ph type="ftr" sz="quarter" idx="4"/>
          </p:nvPr>
        </p:nvSpPr>
        <p:spPr bwMode="auto">
          <a:xfrm>
            <a:off x="1" y="9385388"/>
            <a:ext cx="2920709" cy="493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2" tIns="45921" rIns="91842" bIns="45921" numCol="1" anchor="b" anchorCtr="0" compatLnSpc="1">
            <a:prstTxWarp prst="textNoShape">
              <a:avLst/>
            </a:prstTxWarp>
          </a:bodyPr>
          <a:lstStyle>
            <a:lvl1pPr defTabSz="919459">
              <a:defRPr sz="1300">
                <a:cs typeface="+mn-cs"/>
              </a:defRPr>
            </a:lvl1pPr>
          </a:lstStyle>
          <a:p>
            <a:pPr>
              <a:defRPr/>
            </a:pPr>
            <a:endParaRPr lang="de-DE"/>
          </a:p>
        </p:txBody>
      </p:sp>
      <p:sp>
        <p:nvSpPr>
          <p:cNvPr id="26631" name="Rectangle 7"/>
          <p:cNvSpPr>
            <a:spLocks noGrp="1" noChangeArrowheads="1"/>
          </p:cNvSpPr>
          <p:nvPr>
            <p:ph type="sldNum" sz="quarter" idx="5"/>
          </p:nvPr>
        </p:nvSpPr>
        <p:spPr bwMode="auto">
          <a:xfrm>
            <a:off x="3821430" y="9385388"/>
            <a:ext cx="2920709" cy="493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2" tIns="45921" rIns="91842" bIns="45921" numCol="1" anchor="b" anchorCtr="0" compatLnSpc="1">
            <a:prstTxWarp prst="textNoShape">
              <a:avLst/>
            </a:prstTxWarp>
          </a:bodyPr>
          <a:lstStyle>
            <a:lvl1pPr algn="r" defTabSz="919459">
              <a:defRPr sz="1300">
                <a:cs typeface="+mn-cs"/>
              </a:defRPr>
            </a:lvl1pPr>
          </a:lstStyle>
          <a:p>
            <a:pPr>
              <a:defRPr/>
            </a:pPr>
            <a:fld id="{2B19E03A-C8EE-40C4-857F-316F159FBB99}" type="slidenum">
              <a:rPr lang="de-DE"/>
              <a:pPr>
                <a:defRPr/>
              </a:pPr>
              <a:t>‹#›</a:t>
            </a:fld>
            <a:endParaRPr lang="de-DE"/>
          </a:p>
        </p:txBody>
      </p:sp>
    </p:spTree>
    <p:extLst>
      <p:ext uri="{BB962C8B-B14F-4D97-AF65-F5344CB8AC3E}">
        <p14:creationId xmlns:p14="http://schemas.microsoft.com/office/powerpoint/2010/main" val="647589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842963" y="1790700"/>
            <a:ext cx="7964487" cy="1196975"/>
          </a:xfrm>
        </p:spPr>
        <p:txBody>
          <a:bodyPr tIns="216000"/>
          <a:lstStyle>
            <a:lvl1pPr>
              <a:defRPr sz="3200"/>
            </a:lvl1pPr>
          </a:lstStyle>
          <a:p>
            <a:pPr lvl="0"/>
            <a:r>
              <a:rPr lang="en-GB" noProof="0"/>
              <a:t>Click to edit Master title style</a:t>
            </a:r>
          </a:p>
        </p:txBody>
      </p:sp>
    </p:spTree>
    <p:extLst>
      <p:ext uri="{BB962C8B-B14F-4D97-AF65-F5344CB8AC3E}">
        <p14:creationId xmlns:p14="http://schemas.microsoft.com/office/powerpoint/2010/main" val="1860862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315CBF77-B2A7-45C3-8C6E-17C0DC8688FC}" type="slidenum">
              <a:rPr lang="en-GB"/>
              <a:pPr>
                <a:defRPr/>
              </a:pPr>
              <a:t>‹#›</a:t>
            </a:fld>
            <a:endParaRPr lang="en-GB"/>
          </a:p>
        </p:txBody>
      </p:sp>
    </p:spTree>
    <p:extLst>
      <p:ext uri="{BB962C8B-B14F-4D97-AF65-F5344CB8AC3E}">
        <p14:creationId xmlns:p14="http://schemas.microsoft.com/office/powerpoint/2010/main" val="1026475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6725" y="333375"/>
            <a:ext cx="1995488" cy="6032500"/>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827088" y="333375"/>
            <a:ext cx="5837237" cy="60325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51E6434A-26CA-4F9F-B5C4-5E67B0E59DAD}" type="slidenum">
              <a:rPr lang="en-GB"/>
              <a:pPr>
                <a:defRPr/>
              </a:pPr>
              <a:t>‹#›</a:t>
            </a:fld>
            <a:endParaRPr lang="en-GB"/>
          </a:p>
        </p:txBody>
      </p:sp>
    </p:spTree>
    <p:extLst>
      <p:ext uri="{BB962C8B-B14F-4D97-AF65-F5344CB8AC3E}">
        <p14:creationId xmlns:p14="http://schemas.microsoft.com/office/powerpoint/2010/main" val="1987385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endParaRPr lang="fr-CH"/>
          </a:p>
        </p:txBody>
      </p:sp>
    </p:spTree>
    <p:extLst>
      <p:ext uri="{BB962C8B-B14F-4D97-AF65-F5344CB8AC3E}">
        <p14:creationId xmlns:p14="http://schemas.microsoft.com/office/powerpoint/2010/main" val="3291170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Modifiez le style du titre</a:t>
            </a:r>
            <a:endParaRPr lang="fr-CH"/>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3356951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Tree>
    <p:extLst>
      <p:ext uri="{BB962C8B-B14F-4D97-AF65-F5344CB8AC3E}">
        <p14:creationId xmlns:p14="http://schemas.microsoft.com/office/powerpoint/2010/main" val="2463925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Modifiez le style du titre</a:t>
            </a:r>
            <a:endParaRPr lang="fr-CH"/>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1458853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3366519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Modifiez le style du titre</a:t>
            </a:r>
            <a:endParaRPr lang="fr-CH"/>
          </a:p>
        </p:txBody>
      </p:sp>
    </p:spTree>
    <p:extLst>
      <p:ext uri="{BB962C8B-B14F-4D97-AF65-F5344CB8AC3E}">
        <p14:creationId xmlns:p14="http://schemas.microsoft.com/office/powerpoint/2010/main" val="17322658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94063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80021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7780E232-6DB5-4FEB-AB6E-22DB0994F730}" type="slidenum">
              <a:rPr lang="en-GB"/>
              <a:pPr>
                <a:defRPr/>
              </a:pPr>
              <a:t>‹#›</a:t>
            </a:fld>
            <a:endParaRPr lang="en-GB"/>
          </a:p>
        </p:txBody>
      </p:sp>
    </p:spTree>
    <p:extLst>
      <p:ext uri="{BB962C8B-B14F-4D97-AF65-F5344CB8AC3E}">
        <p14:creationId xmlns:p14="http://schemas.microsoft.com/office/powerpoint/2010/main" val="21611365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33704932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Modifiez le style du titre</a:t>
            </a:r>
            <a:endParaRPr lang="fr-CH"/>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2464285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2624974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56064CCD-7FB3-44C2-9782-4CB4160C8604}" type="slidenum">
              <a:rPr lang="en-GB"/>
              <a:pPr>
                <a:defRPr/>
              </a:pPr>
              <a:t>‹#›</a:t>
            </a:fld>
            <a:endParaRPr lang="en-GB"/>
          </a:p>
        </p:txBody>
      </p:sp>
    </p:spTree>
    <p:extLst>
      <p:ext uri="{BB962C8B-B14F-4D97-AF65-F5344CB8AC3E}">
        <p14:creationId xmlns:p14="http://schemas.microsoft.com/office/powerpoint/2010/main" val="528794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03AEC915-3B98-473E-B038-7EB02D5FE037}" type="slidenum">
              <a:rPr lang="en-GB"/>
              <a:pPr>
                <a:defRPr/>
              </a:pPr>
              <a:t>‹#›</a:t>
            </a:fld>
            <a:endParaRPr lang="en-GB"/>
          </a:p>
        </p:txBody>
      </p:sp>
    </p:spTree>
    <p:extLst>
      <p:ext uri="{BB962C8B-B14F-4D97-AF65-F5344CB8AC3E}">
        <p14:creationId xmlns:p14="http://schemas.microsoft.com/office/powerpoint/2010/main" val="34141230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92115631-ABD3-404E-85D7-35333DD43DF9}" type="slidenum">
              <a:rPr lang="en-GB"/>
              <a:pPr>
                <a:defRPr/>
              </a:pPr>
              <a:t>‹#›</a:t>
            </a:fld>
            <a:endParaRPr lang="en-GB"/>
          </a:p>
        </p:txBody>
      </p:sp>
    </p:spTree>
    <p:extLst>
      <p:ext uri="{BB962C8B-B14F-4D97-AF65-F5344CB8AC3E}">
        <p14:creationId xmlns:p14="http://schemas.microsoft.com/office/powerpoint/2010/main" val="40726343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860425" y="1960563"/>
            <a:ext cx="3898900"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911725" y="1960563"/>
            <a:ext cx="3900488"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379CFCCC-CC41-40FC-B6FF-E9A5FB3177C0}" type="slidenum">
              <a:rPr lang="en-GB"/>
              <a:pPr>
                <a:defRPr/>
              </a:pPr>
              <a:t>‹#›</a:t>
            </a:fld>
            <a:endParaRPr lang="en-GB"/>
          </a:p>
        </p:txBody>
      </p:sp>
    </p:spTree>
    <p:extLst>
      <p:ext uri="{BB962C8B-B14F-4D97-AF65-F5344CB8AC3E}">
        <p14:creationId xmlns:p14="http://schemas.microsoft.com/office/powerpoint/2010/main" val="854609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Rectangle 4"/>
          <p:cNvSpPr>
            <a:spLocks noGrp="1" noChangeArrowheads="1"/>
          </p:cNvSpPr>
          <p:nvPr>
            <p:ph type="ftr" sz="quarter" idx="10"/>
          </p:nvPr>
        </p:nvSpPr>
        <p:spPr>
          <a:ln/>
        </p:spPr>
        <p:txBody>
          <a:bodyPr/>
          <a:lstStyle>
            <a:lvl1pPr>
              <a:defRPr/>
            </a:lvl1pPr>
          </a:lstStyle>
          <a:p>
            <a:pPr>
              <a:defRPr/>
            </a:pPr>
            <a:endParaRPr lang="en-GB"/>
          </a:p>
        </p:txBody>
      </p:sp>
      <p:sp>
        <p:nvSpPr>
          <p:cNvPr id="8" name="Rectangle 5"/>
          <p:cNvSpPr>
            <a:spLocks noGrp="1" noChangeArrowheads="1"/>
          </p:cNvSpPr>
          <p:nvPr>
            <p:ph type="sldNum" sz="quarter" idx="11"/>
          </p:nvPr>
        </p:nvSpPr>
        <p:spPr>
          <a:ln/>
        </p:spPr>
        <p:txBody>
          <a:bodyPr/>
          <a:lstStyle>
            <a:lvl1pPr>
              <a:defRPr/>
            </a:lvl1pPr>
          </a:lstStyle>
          <a:p>
            <a:pPr>
              <a:defRPr/>
            </a:pPr>
            <a:fld id="{68B77F5C-FECF-4989-A808-D5CE99C79026}" type="slidenum">
              <a:rPr lang="en-GB"/>
              <a:pPr>
                <a:defRPr/>
              </a:pPr>
              <a:t>‹#›</a:t>
            </a:fld>
            <a:endParaRPr lang="en-GB"/>
          </a:p>
        </p:txBody>
      </p:sp>
    </p:spTree>
    <p:extLst>
      <p:ext uri="{BB962C8B-B14F-4D97-AF65-F5344CB8AC3E}">
        <p14:creationId xmlns:p14="http://schemas.microsoft.com/office/powerpoint/2010/main" val="2261614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Rectangle 4"/>
          <p:cNvSpPr>
            <a:spLocks noGrp="1" noChangeArrowheads="1"/>
          </p:cNvSpPr>
          <p:nvPr>
            <p:ph type="ftr" sz="quarter" idx="10"/>
          </p:nvPr>
        </p:nvSpPr>
        <p:spPr>
          <a:ln/>
        </p:spPr>
        <p:txBody>
          <a:bodyPr/>
          <a:lstStyle>
            <a:lvl1pPr>
              <a:defRPr/>
            </a:lvl1pPr>
          </a:lstStyle>
          <a:p>
            <a:pPr>
              <a:defRPr/>
            </a:pPr>
            <a:endParaRPr lang="en-GB"/>
          </a:p>
        </p:txBody>
      </p:sp>
      <p:sp>
        <p:nvSpPr>
          <p:cNvPr id="4" name="Rectangle 5"/>
          <p:cNvSpPr>
            <a:spLocks noGrp="1" noChangeArrowheads="1"/>
          </p:cNvSpPr>
          <p:nvPr>
            <p:ph type="sldNum" sz="quarter" idx="11"/>
          </p:nvPr>
        </p:nvSpPr>
        <p:spPr>
          <a:ln/>
        </p:spPr>
        <p:txBody>
          <a:bodyPr/>
          <a:lstStyle>
            <a:lvl1pPr>
              <a:defRPr/>
            </a:lvl1pPr>
          </a:lstStyle>
          <a:p>
            <a:pPr>
              <a:defRPr/>
            </a:pPr>
            <a:fld id="{A1806424-9F57-4EAB-9BCC-D30A28ACCE10}" type="slidenum">
              <a:rPr lang="en-GB"/>
              <a:pPr>
                <a:defRPr/>
              </a:pPr>
              <a:t>‹#›</a:t>
            </a:fld>
            <a:endParaRPr lang="en-GB"/>
          </a:p>
        </p:txBody>
      </p:sp>
    </p:spTree>
    <p:extLst>
      <p:ext uri="{BB962C8B-B14F-4D97-AF65-F5344CB8AC3E}">
        <p14:creationId xmlns:p14="http://schemas.microsoft.com/office/powerpoint/2010/main" val="11806554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GB"/>
          </a:p>
        </p:txBody>
      </p:sp>
      <p:sp>
        <p:nvSpPr>
          <p:cNvPr id="3" name="Rectangle 5"/>
          <p:cNvSpPr>
            <a:spLocks noGrp="1" noChangeArrowheads="1"/>
          </p:cNvSpPr>
          <p:nvPr>
            <p:ph type="sldNum" sz="quarter" idx="11"/>
          </p:nvPr>
        </p:nvSpPr>
        <p:spPr>
          <a:ln/>
        </p:spPr>
        <p:txBody>
          <a:bodyPr/>
          <a:lstStyle>
            <a:lvl1pPr>
              <a:defRPr/>
            </a:lvl1pPr>
          </a:lstStyle>
          <a:p>
            <a:pPr>
              <a:defRPr/>
            </a:pPr>
            <a:fld id="{1233986C-F5F5-4462-B3D7-E8829377841B}" type="slidenum">
              <a:rPr lang="en-GB"/>
              <a:pPr>
                <a:defRPr/>
              </a:pPr>
              <a:t>‹#›</a:t>
            </a:fld>
            <a:endParaRPr lang="en-GB"/>
          </a:p>
        </p:txBody>
      </p:sp>
    </p:spTree>
    <p:extLst>
      <p:ext uri="{BB962C8B-B14F-4D97-AF65-F5344CB8AC3E}">
        <p14:creationId xmlns:p14="http://schemas.microsoft.com/office/powerpoint/2010/main" val="15005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8BDA243E-D524-468A-BDD9-E46404C2ADB1}" type="slidenum">
              <a:rPr lang="en-GB"/>
              <a:pPr>
                <a:defRPr/>
              </a:pPr>
              <a:t>‹#›</a:t>
            </a:fld>
            <a:endParaRPr lang="en-GB"/>
          </a:p>
        </p:txBody>
      </p:sp>
    </p:spTree>
    <p:extLst>
      <p:ext uri="{BB962C8B-B14F-4D97-AF65-F5344CB8AC3E}">
        <p14:creationId xmlns:p14="http://schemas.microsoft.com/office/powerpoint/2010/main" val="30562422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B34F6B46-E0D0-4705-9E4C-FD062B5610E3}" type="slidenum">
              <a:rPr lang="en-GB"/>
              <a:pPr>
                <a:defRPr/>
              </a:pPr>
              <a:t>‹#›</a:t>
            </a:fld>
            <a:endParaRPr lang="en-GB"/>
          </a:p>
        </p:txBody>
      </p:sp>
    </p:spTree>
    <p:extLst>
      <p:ext uri="{BB962C8B-B14F-4D97-AF65-F5344CB8AC3E}">
        <p14:creationId xmlns:p14="http://schemas.microsoft.com/office/powerpoint/2010/main" val="20263677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908EDCFD-AD4E-4079-B93D-2887FAB0B5FC}" type="slidenum">
              <a:rPr lang="en-GB"/>
              <a:pPr>
                <a:defRPr/>
              </a:pPr>
              <a:t>‹#›</a:t>
            </a:fld>
            <a:endParaRPr lang="en-GB"/>
          </a:p>
        </p:txBody>
      </p:sp>
    </p:spTree>
    <p:extLst>
      <p:ext uri="{BB962C8B-B14F-4D97-AF65-F5344CB8AC3E}">
        <p14:creationId xmlns:p14="http://schemas.microsoft.com/office/powerpoint/2010/main" val="37301926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39C6B4CE-EE07-4254-BEE0-FBFAA56C7EF8}" type="slidenum">
              <a:rPr lang="en-GB"/>
              <a:pPr>
                <a:defRPr/>
              </a:pPr>
              <a:t>‹#›</a:t>
            </a:fld>
            <a:endParaRPr lang="en-GB"/>
          </a:p>
        </p:txBody>
      </p:sp>
    </p:spTree>
    <p:extLst>
      <p:ext uri="{BB962C8B-B14F-4D97-AF65-F5344CB8AC3E}">
        <p14:creationId xmlns:p14="http://schemas.microsoft.com/office/powerpoint/2010/main" val="23229931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23075" y="339725"/>
            <a:ext cx="1989138" cy="6026150"/>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850900" y="339725"/>
            <a:ext cx="5819775" cy="60261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BB545CDF-3D92-45F8-8F3F-C43D7A0910E4}" type="slidenum">
              <a:rPr lang="en-GB"/>
              <a:pPr>
                <a:defRPr/>
              </a:pPr>
              <a:t>‹#›</a:t>
            </a:fld>
            <a:endParaRPr lang="en-GB"/>
          </a:p>
        </p:txBody>
      </p:sp>
    </p:spTree>
    <p:extLst>
      <p:ext uri="{BB962C8B-B14F-4D97-AF65-F5344CB8AC3E}">
        <p14:creationId xmlns:p14="http://schemas.microsoft.com/office/powerpoint/2010/main" val="7340237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40A2AB4A-1D0F-4E89-A32F-F0EA3438D536}" type="slidenum">
              <a:rPr lang="en-GB"/>
              <a:pPr>
                <a:defRPr/>
              </a:pPr>
              <a:t>‹#›</a:t>
            </a:fld>
            <a:endParaRPr lang="en-GB"/>
          </a:p>
        </p:txBody>
      </p:sp>
    </p:spTree>
    <p:extLst>
      <p:ext uri="{BB962C8B-B14F-4D97-AF65-F5344CB8AC3E}">
        <p14:creationId xmlns:p14="http://schemas.microsoft.com/office/powerpoint/2010/main" val="38222653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DD60F369-45E5-4059-9982-4A5BD9722CEC}" type="slidenum">
              <a:rPr lang="en-GB"/>
              <a:pPr>
                <a:defRPr/>
              </a:pPr>
              <a:t>‹#›</a:t>
            </a:fld>
            <a:endParaRPr lang="en-GB"/>
          </a:p>
        </p:txBody>
      </p:sp>
    </p:spTree>
    <p:extLst>
      <p:ext uri="{BB962C8B-B14F-4D97-AF65-F5344CB8AC3E}">
        <p14:creationId xmlns:p14="http://schemas.microsoft.com/office/powerpoint/2010/main" val="30824990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E361591B-72EE-41DD-9FA1-4E5C9C7CDF2E}" type="slidenum">
              <a:rPr lang="en-GB"/>
              <a:pPr>
                <a:defRPr/>
              </a:pPr>
              <a:t>‹#›</a:t>
            </a:fld>
            <a:endParaRPr lang="en-GB"/>
          </a:p>
        </p:txBody>
      </p:sp>
    </p:spTree>
    <p:extLst>
      <p:ext uri="{BB962C8B-B14F-4D97-AF65-F5344CB8AC3E}">
        <p14:creationId xmlns:p14="http://schemas.microsoft.com/office/powerpoint/2010/main" val="33685281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860425" y="1960563"/>
            <a:ext cx="3898900"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911725" y="1960563"/>
            <a:ext cx="3900488"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0A4FFCA8-3980-4E57-85D7-8E76BE9653ED}" type="slidenum">
              <a:rPr lang="en-GB"/>
              <a:pPr>
                <a:defRPr/>
              </a:pPr>
              <a:t>‹#›</a:t>
            </a:fld>
            <a:endParaRPr lang="en-GB"/>
          </a:p>
        </p:txBody>
      </p:sp>
    </p:spTree>
    <p:extLst>
      <p:ext uri="{BB962C8B-B14F-4D97-AF65-F5344CB8AC3E}">
        <p14:creationId xmlns:p14="http://schemas.microsoft.com/office/powerpoint/2010/main" val="18054593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Rectangle 4"/>
          <p:cNvSpPr>
            <a:spLocks noGrp="1" noChangeArrowheads="1"/>
          </p:cNvSpPr>
          <p:nvPr>
            <p:ph type="ftr" sz="quarter" idx="10"/>
          </p:nvPr>
        </p:nvSpPr>
        <p:spPr>
          <a:ln/>
        </p:spPr>
        <p:txBody>
          <a:bodyPr/>
          <a:lstStyle>
            <a:lvl1pPr>
              <a:defRPr/>
            </a:lvl1pPr>
          </a:lstStyle>
          <a:p>
            <a:pPr>
              <a:defRPr/>
            </a:pPr>
            <a:endParaRPr lang="en-GB"/>
          </a:p>
        </p:txBody>
      </p:sp>
      <p:sp>
        <p:nvSpPr>
          <p:cNvPr id="8" name="Rectangle 5"/>
          <p:cNvSpPr>
            <a:spLocks noGrp="1" noChangeArrowheads="1"/>
          </p:cNvSpPr>
          <p:nvPr>
            <p:ph type="sldNum" sz="quarter" idx="11"/>
          </p:nvPr>
        </p:nvSpPr>
        <p:spPr>
          <a:ln/>
        </p:spPr>
        <p:txBody>
          <a:bodyPr/>
          <a:lstStyle>
            <a:lvl1pPr>
              <a:defRPr/>
            </a:lvl1pPr>
          </a:lstStyle>
          <a:p>
            <a:pPr>
              <a:defRPr/>
            </a:pPr>
            <a:fld id="{52187017-68A2-434A-92E8-10F0E584DBB3}" type="slidenum">
              <a:rPr lang="en-GB"/>
              <a:pPr>
                <a:defRPr/>
              </a:pPr>
              <a:t>‹#›</a:t>
            </a:fld>
            <a:endParaRPr lang="en-GB"/>
          </a:p>
        </p:txBody>
      </p:sp>
    </p:spTree>
    <p:extLst>
      <p:ext uri="{BB962C8B-B14F-4D97-AF65-F5344CB8AC3E}">
        <p14:creationId xmlns:p14="http://schemas.microsoft.com/office/powerpoint/2010/main" val="22688085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Rectangle 4"/>
          <p:cNvSpPr>
            <a:spLocks noGrp="1" noChangeArrowheads="1"/>
          </p:cNvSpPr>
          <p:nvPr>
            <p:ph type="ftr" sz="quarter" idx="10"/>
          </p:nvPr>
        </p:nvSpPr>
        <p:spPr>
          <a:ln/>
        </p:spPr>
        <p:txBody>
          <a:bodyPr/>
          <a:lstStyle>
            <a:lvl1pPr>
              <a:defRPr/>
            </a:lvl1pPr>
          </a:lstStyle>
          <a:p>
            <a:pPr>
              <a:defRPr/>
            </a:pPr>
            <a:endParaRPr lang="en-GB"/>
          </a:p>
        </p:txBody>
      </p:sp>
      <p:sp>
        <p:nvSpPr>
          <p:cNvPr id="4" name="Rectangle 5"/>
          <p:cNvSpPr>
            <a:spLocks noGrp="1" noChangeArrowheads="1"/>
          </p:cNvSpPr>
          <p:nvPr>
            <p:ph type="sldNum" sz="quarter" idx="11"/>
          </p:nvPr>
        </p:nvSpPr>
        <p:spPr>
          <a:ln/>
        </p:spPr>
        <p:txBody>
          <a:bodyPr/>
          <a:lstStyle>
            <a:lvl1pPr>
              <a:defRPr/>
            </a:lvl1pPr>
          </a:lstStyle>
          <a:p>
            <a:pPr>
              <a:defRPr/>
            </a:pPr>
            <a:fld id="{61E12DBB-C920-4EEB-86C3-7D8FF34770AE}" type="slidenum">
              <a:rPr lang="en-GB"/>
              <a:pPr>
                <a:defRPr/>
              </a:pPr>
              <a:t>‹#›</a:t>
            </a:fld>
            <a:endParaRPr lang="en-GB"/>
          </a:p>
        </p:txBody>
      </p:sp>
    </p:spTree>
    <p:extLst>
      <p:ext uri="{BB962C8B-B14F-4D97-AF65-F5344CB8AC3E}">
        <p14:creationId xmlns:p14="http://schemas.microsoft.com/office/powerpoint/2010/main" val="3188127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860425" y="1960563"/>
            <a:ext cx="3898900"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911725" y="1960563"/>
            <a:ext cx="3900488" cy="4405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8CB3C538-AFB3-41B8-959D-8EA6D63D8D60}" type="slidenum">
              <a:rPr lang="en-GB"/>
              <a:pPr>
                <a:defRPr/>
              </a:pPr>
              <a:t>‹#›</a:t>
            </a:fld>
            <a:endParaRPr lang="en-GB"/>
          </a:p>
        </p:txBody>
      </p:sp>
    </p:spTree>
    <p:extLst>
      <p:ext uri="{BB962C8B-B14F-4D97-AF65-F5344CB8AC3E}">
        <p14:creationId xmlns:p14="http://schemas.microsoft.com/office/powerpoint/2010/main" val="35117911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GB"/>
          </a:p>
        </p:txBody>
      </p:sp>
      <p:sp>
        <p:nvSpPr>
          <p:cNvPr id="3" name="Rectangle 5"/>
          <p:cNvSpPr>
            <a:spLocks noGrp="1" noChangeArrowheads="1"/>
          </p:cNvSpPr>
          <p:nvPr>
            <p:ph type="sldNum" sz="quarter" idx="11"/>
          </p:nvPr>
        </p:nvSpPr>
        <p:spPr>
          <a:ln/>
        </p:spPr>
        <p:txBody>
          <a:bodyPr/>
          <a:lstStyle>
            <a:lvl1pPr>
              <a:defRPr/>
            </a:lvl1pPr>
          </a:lstStyle>
          <a:p>
            <a:pPr>
              <a:defRPr/>
            </a:pPr>
            <a:fld id="{1B2DBBB6-4D31-443F-B351-AF08ACDF74FF}" type="slidenum">
              <a:rPr lang="en-GB"/>
              <a:pPr>
                <a:defRPr/>
              </a:pPr>
              <a:t>‹#›</a:t>
            </a:fld>
            <a:endParaRPr lang="en-GB"/>
          </a:p>
        </p:txBody>
      </p:sp>
    </p:spTree>
    <p:extLst>
      <p:ext uri="{BB962C8B-B14F-4D97-AF65-F5344CB8AC3E}">
        <p14:creationId xmlns:p14="http://schemas.microsoft.com/office/powerpoint/2010/main" val="42679835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A34600EE-D60C-4C09-BF2B-E611FFBEF543}" type="slidenum">
              <a:rPr lang="en-GB"/>
              <a:pPr>
                <a:defRPr/>
              </a:pPr>
              <a:t>‹#›</a:t>
            </a:fld>
            <a:endParaRPr lang="en-GB"/>
          </a:p>
        </p:txBody>
      </p:sp>
    </p:spTree>
    <p:extLst>
      <p:ext uri="{BB962C8B-B14F-4D97-AF65-F5344CB8AC3E}">
        <p14:creationId xmlns:p14="http://schemas.microsoft.com/office/powerpoint/2010/main" val="33636241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96592CCB-0647-4AD8-B43B-694AD28FE09A}" type="slidenum">
              <a:rPr lang="en-GB"/>
              <a:pPr>
                <a:defRPr/>
              </a:pPr>
              <a:t>‹#›</a:t>
            </a:fld>
            <a:endParaRPr lang="en-GB"/>
          </a:p>
        </p:txBody>
      </p:sp>
    </p:spTree>
    <p:extLst>
      <p:ext uri="{BB962C8B-B14F-4D97-AF65-F5344CB8AC3E}">
        <p14:creationId xmlns:p14="http://schemas.microsoft.com/office/powerpoint/2010/main" val="42884367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70CA2B55-DAC1-47C6-9570-D2B18477C34D}" type="slidenum">
              <a:rPr lang="en-GB"/>
              <a:pPr>
                <a:defRPr/>
              </a:pPr>
              <a:t>‹#›</a:t>
            </a:fld>
            <a:endParaRPr lang="en-GB"/>
          </a:p>
        </p:txBody>
      </p:sp>
    </p:spTree>
    <p:extLst>
      <p:ext uri="{BB962C8B-B14F-4D97-AF65-F5344CB8AC3E}">
        <p14:creationId xmlns:p14="http://schemas.microsoft.com/office/powerpoint/2010/main" val="33918030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23075" y="339725"/>
            <a:ext cx="1989138" cy="6026150"/>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850900" y="339725"/>
            <a:ext cx="5819775" cy="60261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946C27FD-C4DB-4B2A-ABCC-FE324BBA2D1E}" type="slidenum">
              <a:rPr lang="en-GB"/>
              <a:pPr>
                <a:defRPr/>
              </a:pPr>
              <a:t>‹#›</a:t>
            </a:fld>
            <a:endParaRPr lang="en-GB"/>
          </a:p>
        </p:txBody>
      </p:sp>
    </p:spTree>
    <p:extLst>
      <p:ext uri="{BB962C8B-B14F-4D97-AF65-F5344CB8AC3E}">
        <p14:creationId xmlns:p14="http://schemas.microsoft.com/office/powerpoint/2010/main" val="25077733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850900" y="339725"/>
            <a:ext cx="7961313" cy="602615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3" name="Rectangle 4"/>
          <p:cNvSpPr>
            <a:spLocks noGrp="1" noChangeArrowheads="1"/>
          </p:cNvSpPr>
          <p:nvPr>
            <p:ph type="ftr" sz="quarter" idx="10"/>
          </p:nvPr>
        </p:nvSpPr>
        <p:spPr>
          <a:ln/>
        </p:spPr>
        <p:txBody>
          <a:bodyPr/>
          <a:lstStyle>
            <a:lvl1pPr>
              <a:defRPr/>
            </a:lvl1pPr>
          </a:lstStyle>
          <a:p>
            <a:pPr>
              <a:defRPr/>
            </a:pPr>
            <a:endParaRPr lang="en-GB"/>
          </a:p>
        </p:txBody>
      </p:sp>
      <p:sp>
        <p:nvSpPr>
          <p:cNvPr id="4" name="Rectangle 5"/>
          <p:cNvSpPr>
            <a:spLocks noGrp="1" noChangeArrowheads="1"/>
          </p:cNvSpPr>
          <p:nvPr>
            <p:ph type="sldNum" sz="quarter" idx="11"/>
          </p:nvPr>
        </p:nvSpPr>
        <p:spPr>
          <a:ln/>
        </p:spPr>
        <p:txBody>
          <a:bodyPr/>
          <a:lstStyle>
            <a:lvl1pPr>
              <a:defRPr/>
            </a:lvl1pPr>
          </a:lstStyle>
          <a:p>
            <a:pPr>
              <a:defRPr/>
            </a:pPr>
            <a:fld id="{2114E2BF-6627-4E42-9268-7682EDD0E8EB}" type="slidenum">
              <a:rPr lang="en-GB"/>
              <a:pPr>
                <a:defRPr/>
              </a:pPr>
              <a:t>‹#›</a:t>
            </a:fld>
            <a:endParaRPr lang="en-GB"/>
          </a:p>
        </p:txBody>
      </p:sp>
    </p:spTree>
    <p:extLst>
      <p:ext uri="{BB962C8B-B14F-4D97-AF65-F5344CB8AC3E}">
        <p14:creationId xmlns:p14="http://schemas.microsoft.com/office/powerpoint/2010/main" val="28252436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5">
            <a:extLst>
              <a:ext uri="{FF2B5EF4-FFF2-40B4-BE49-F238E27FC236}">
                <a16:creationId xmlns:a16="http://schemas.microsoft.com/office/drawing/2014/main" id="{5581E91C-3A79-49C6-A4D1-17514E6D5E48}"/>
              </a:ext>
            </a:extLst>
          </p:cNvPr>
          <p:cNvSpPr>
            <a:spLocks noGrp="1" noChangeArrowheads="1"/>
          </p:cNvSpPr>
          <p:nvPr>
            <p:ph type="ftr" sz="quarter" idx="10"/>
          </p:nvPr>
        </p:nvSpPr>
        <p:spPr>
          <a:ln/>
        </p:spPr>
        <p:txBody>
          <a:bodyPr/>
          <a:lstStyle>
            <a:lvl1pPr>
              <a:defRPr/>
            </a:lvl1pPr>
          </a:lstStyle>
          <a:p>
            <a:pPr>
              <a:defRPr/>
            </a:pPr>
            <a:r>
              <a:rPr lang="en-GB" altLang="cs-CZ"/>
              <a:t>ISR Presentation                                                                            © RAILDATA  •  5.3.2008</a:t>
            </a:r>
          </a:p>
        </p:txBody>
      </p:sp>
      <p:sp>
        <p:nvSpPr>
          <p:cNvPr id="5" name="Rectangle 6">
            <a:extLst>
              <a:ext uri="{FF2B5EF4-FFF2-40B4-BE49-F238E27FC236}">
                <a16:creationId xmlns:a16="http://schemas.microsoft.com/office/drawing/2014/main" id="{E87B3FEA-4351-4A78-81AD-F73E9BCA0AA1}"/>
              </a:ext>
            </a:extLst>
          </p:cNvPr>
          <p:cNvSpPr>
            <a:spLocks noGrp="1" noChangeArrowheads="1"/>
          </p:cNvSpPr>
          <p:nvPr>
            <p:ph type="sldNum" sz="quarter" idx="11"/>
          </p:nvPr>
        </p:nvSpPr>
        <p:spPr>
          <a:ln/>
        </p:spPr>
        <p:txBody>
          <a:bodyPr/>
          <a:lstStyle>
            <a:lvl1pPr>
              <a:defRPr/>
            </a:lvl1pPr>
          </a:lstStyle>
          <a:p>
            <a:fld id="{3F5AA319-912C-4DC8-9F5D-842F2130D9CD}" type="slidenum">
              <a:rPr lang="en-GB" altLang="cs-CZ"/>
              <a:pPr/>
              <a:t>‹#›</a:t>
            </a:fld>
            <a:endParaRPr lang="en-GB" altLang="cs-CZ"/>
          </a:p>
        </p:txBody>
      </p:sp>
    </p:spTree>
    <p:extLst>
      <p:ext uri="{BB962C8B-B14F-4D97-AF65-F5344CB8AC3E}">
        <p14:creationId xmlns:p14="http://schemas.microsoft.com/office/powerpoint/2010/main" val="918315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Rectangle 4"/>
          <p:cNvSpPr>
            <a:spLocks noGrp="1" noChangeArrowheads="1"/>
          </p:cNvSpPr>
          <p:nvPr>
            <p:ph type="ftr" sz="quarter" idx="10"/>
          </p:nvPr>
        </p:nvSpPr>
        <p:spPr>
          <a:ln/>
        </p:spPr>
        <p:txBody>
          <a:bodyPr/>
          <a:lstStyle>
            <a:lvl1pPr>
              <a:defRPr/>
            </a:lvl1pPr>
          </a:lstStyle>
          <a:p>
            <a:pPr>
              <a:defRPr/>
            </a:pPr>
            <a:endParaRPr lang="en-GB"/>
          </a:p>
        </p:txBody>
      </p:sp>
      <p:sp>
        <p:nvSpPr>
          <p:cNvPr id="8" name="Rectangle 5"/>
          <p:cNvSpPr>
            <a:spLocks noGrp="1" noChangeArrowheads="1"/>
          </p:cNvSpPr>
          <p:nvPr>
            <p:ph type="sldNum" sz="quarter" idx="11"/>
          </p:nvPr>
        </p:nvSpPr>
        <p:spPr>
          <a:ln/>
        </p:spPr>
        <p:txBody>
          <a:bodyPr/>
          <a:lstStyle>
            <a:lvl1pPr>
              <a:defRPr/>
            </a:lvl1pPr>
          </a:lstStyle>
          <a:p>
            <a:pPr>
              <a:defRPr/>
            </a:pPr>
            <a:fld id="{704572C0-2485-4A77-A0E5-73728E47181D}" type="slidenum">
              <a:rPr lang="en-GB"/>
              <a:pPr>
                <a:defRPr/>
              </a:pPr>
              <a:t>‹#›</a:t>
            </a:fld>
            <a:endParaRPr lang="en-GB"/>
          </a:p>
        </p:txBody>
      </p:sp>
    </p:spTree>
    <p:extLst>
      <p:ext uri="{BB962C8B-B14F-4D97-AF65-F5344CB8AC3E}">
        <p14:creationId xmlns:p14="http://schemas.microsoft.com/office/powerpoint/2010/main" val="219145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Rectangle 4"/>
          <p:cNvSpPr>
            <a:spLocks noGrp="1" noChangeArrowheads="1"/>
          </p:cNvSpPr>
          <p:nvPr>
            <p:ph type="ftr" sz="quarter" idx="10"/>
          </p:nvPr>
        </p:nvSpPr>
        <p:spPr>
          <a:ln/>
        </p:spPr>
        <p:txBody>
          <a:bodyPr/>
          <a:lstStyle>
            <a:lvl1pPr>
              <a:defRPr/>
            </a:lvl1pPr>
          </a:lstStyle>
          <a:p>
            <a:pPr>
              <a:defRPr/>
            </a:pPr>
            <a:endParaRPr lang="en-GB"/>
          </a:p>
        </p:txBody>
      </p:sp>
      <p:sp>
        <p:nvSpPr>
          <p:cNvPr id="4" name="Rectangle 5"/>
          <p:cNvSpPr>
            <a:spLocks noGrp="1" noChangeArrowheads="1"/>
          </p:cNvSpPr>
          <p:nvPr>
            <p:ph type="sldNum" sz="quarter" idx="11"/>
          </p:nvPr>
        </p:nvSpPr>
        <p:spPr>
          <a:ln/>
        </p:spPr>
        <p:txBody>
          <a:bodyPr/>
          <a:lstStyle>
            <a:lvl1pPr>
              <a:defRPr/>
            </a:lvl1pPr>
          </a:lstStyle>
          <a:p>
            <a:pPr>
              <a:defRPr/>
            </a:pPr>
            <a:fld id="{F8225BCB-4E30-465C-954A-130F7D5EBA1E}" type="slidenum">
              <a:rPr lang="en-GB"/>
              <a:pPr>
                <a:defRPr/>
              </a:pPr>
              <a:t>‹#›</a:t>
            </a:fld>
            <a:endParaRPr lang="en-GB"/>
          </a:p>
        </p:txBody>
      </p:sp>
    </p:spTree>
    <p:extLst>
      <p:ext uri="{BB962C8B-B14F-4D97-AF65-F5344CB8AC3E}">
        <p14:creationId xmlns:p14="http://schemas.microsoft.com/office/powerpoint/2010/main" val="312832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GB"/>
          </a:p>
        </p:txBody>
      </p:sp>
      <p:sp>
        <p:nvSpPr>
          <p:cNvPr id="3" name="Rectangle 5"/>
          <p:cNvSpPr>
            <a:spLocks noGrp="1" noChangeArrowheads="1"/>
          </p:cNvSpPr>
          <p:nvPr>
            <p:ph type="sldNum" sz="quarter" idx="11"/>
          </p:nvPr>
        </p:nvSpPr>
        <p:spPr>
          <a:ln/>
        </p:spPr>
        <p:txBody>
          <a:bodyPr/>
          <a:lstStyle>
            <a:lvl1pPr>
              <a:defRPr/>
            </a:lvl1pPr>
          </a:lstStyle>
          <a:p>
            <a:pPr>
              <a:defRPr/>
            </a:pPr>
            <a:fld id="{EDB97C8F-79B5-451C-BB50-C8B3A5394B88}" type="slidenum">
              <a:rPr lang="en-GB"/>
              <a:pPr>
                <a:defRPr/>
              </a:pPr>
              <a:t>‹#›</a:t>
            </a:fld>
            <a:endParaRPr lang="en-GB"/>
          </a:p>
        </p:txBody>
      </p:sp>
    </p:spTree>
    <p:extLst>
      <p:ext uri="{BB962C8B-B14F-4D97-AF65-F5344CB8AC3E}">
        <p14:creationId xmlns:p14="http://schemas.microsoft.com/office/powerpoint/2010/main" val="256561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C02918C5-5786-4393-848F-9081BCBC6732}" type="slidenum">
              <a:rPr lang="en-GB"/>
              <a:pPr>
                <a:defRPr/>
              </a:pPr>
              <a:t>‹#›</a:t>
            </a:fld>
            <a:endParaRPr lang="en-GB"/>
          </a:p>
        </p:txBody>
      </p:sp>
    </p:spTree>
    <p:extLst>
      <p:ext uri="{BB962C8B-B14F-4D97-AF65-F5344CB8AC3E}">
        <p14:creationId xmlns:p14="http://schemas.microsoft.com/office/powerpoint/2010/main" val="2136722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EC7B18E8-1493-424B-8BEC-83B4FD0B8524}" type="slidenum">
              <a:rPr lang="en-GB"/>
              <a:pPr>
                <a:defRPr/>
              </a:pPr>
              <a:t>‹#›</a:t>
            </a:fld>
            <a:endParaRPr lang="en-GB"/>
          </a:p>
        </p:txBody>
      </p:sp>
    </p:spTree>
    <p:extLst>
      <p:ext uri="{BB962C8B-B14F-4D97-AF65-F5344CB8AC3E}">
        <p14:creationId xmlns:p14="http://schemas.microsoft.com/office/powerpoint/2010/main" val="346731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2.wmf"/><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w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6" Type="http://schemas.openxmlformats.org/officeDocument/2006/relationships/image" Target="../media/image2.wmf"/><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1.jpe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27088" y="333375"/>
            <a:ext cx="57372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b" anchorCtr="0" compatLnSpc="1">
            <a:prstTxWarp prst="textNoShape">
              <a:avLst/>
            </a:prstTxWarp>
          </a:bodyPr>
          <a:lstStyle/>
          <a:p>
            <a:pPr lvl="0"/>
            <a:r>
              <a:rPr lang="en-GB"/>
              <a:t>Madrid – 7/8 october 2007</a:t>
            </a:r>
          </a:p>
        </p:txBody>
      </p:sp>
      <p:sp>
        <p:nvSpPr>
          <p:cNvPr id="1027" name="Rectangle 3"/>
          <p:cNvSpPr>
            <a:spLocks noGrp="1" noChangeArrowheads="1"/>
          </p:cNvSpPr>
          <p:nvPr>
            <p:ph type="body" idx="1"/>
          </p:nvPr>
        </p:nvSpPr>
        <p:spPr bwMode="auto">
          <a:xfrm>
            <a:off x="860425" y="1960563"/>
            <a:ext cx="7951788" cy="440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16388" name="Rectangle 4"/>
          <p:cNvSpPr>
            <a:spLocks noGrp="1" noChangeArrowheads="1"/>
          </p:cNvSpPr>
          <p:nvPr>
            <p:ph type="ftr" sz="quarter" idx="3"/>
          </p:nvPr>
        </p:nvSpPr>
        <p:spPr bwMode="auto">
          <a:xfrm>
            <a:off x="860425" y="6423025"/>
            <a:ext cx="7723188"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a:latin typeface="+mn-lt"/>
                <a:cs typeface="+mn-cs"/>
              </a:defRPr>
            </a:lvl1pPr>
          </a:lstStyle>
          <a:p>
            <a:pPr>
              <a:defRPr/>
            </a:pPr>
            <a:endParaRPr lang="en-GB"/>
          </a:p>
        </p:txBody>
      </p:sp>
      <p:sp>
        <p:nvSpPr>
          <p:cNvPr id="16389" name="Rectangle 5"/>
          <p:cNvSpPr>
            <a:spLocks noGrp="1" noChangeArrowheads="1"/>
          </p:cNvSpPr>
          <p:nvPr>
            <p:ph type="sldNum" sz="quarter" idx="4"/>
          </p:nvPr>
        </p:nvSpPr>
        <p:spPr bwMode="auto">
          <a:xfrm>
            <a:off x="8582025" y="6423025"/>
            <a:ext cx="250825"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b="1">
                <a:latin typeface="+mn-lt"/>
                <a:cs typeface="+mn-cs"/>
              </a:defRPr>
            </a:lvl1pPr>
          </a:lstStyle>
          <a:p>
            <a:pPr>
              <a:defRPr/>
            </a:pPr>
            <a:fld id="{56BC23FB-2AF2-493C-A3E7-395A42CB4991}" type="slidenum">
              <a:rPr lang="en-GB"/>
              <a:pPr>
                <a:defRPr/>
              </a:pPr>
              <a:t>‹#›</a:t>
            </a:fld>
            <a:endParaRPr lang="en-GB"/>
          </a:p>
        </p:txBody>
      </p:sp>
      <p:grpSp>
        <p:nvGrpSpPr>
          <p:cNvPr id="1030" name="Group 9"/>
          <p:cNvGrpSpPr>
            <a:grpSpLocks/>
          </p:cNvGrpSpPr>
          <p:nvPr userDrawn="1"/>
        </p:nvGrpSpPr>
        <p:grpSpPr bwMode="auto">
          <a:xfrm>
            <a:off x="179388" y="620713"/>
            <a:ext cx="8620125" cy="350837"/>
            <a:chOff x="146" y="709"/>
            <a:chExt cx="5430" cy="221"/>
          </a:xfrm>
        </p:grpSpPr>
        <p:sp>
          <p:nvSpPr>
            <p:cNvPr id="1032" name="Line 6"/>
            <p:cNvSpPr>
              <a:spLocks noChangeShapeType="1"/>
            </p:cNvSpPr>
            <p:nvPr/>
          </p:nvSpPr>
          <p:spPr bwMode="auto">
            <a:xfrm>
              <a:off x="481" y="900"/>
              <a:ext cx="5095" cy="0"/>
            </a:xfrm>
            <a:prstGeom prst="line">
              <a:avLst/>
            </a:prstGeom>
            <a:noFill/>
            <a:ln w="38100">
              <a:solidFill>
                <a:srgbClr val="0033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pic>
          <p:nvPicPr>
            <p:cNvPr id="1033" name="Picture 7" descr="Dach"/>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6" y="709"/>
              <a:ext cx="344"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31" name="Picture 8" descr="RailData"/>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85038" y="261938"/>
            <a:ext cx="139065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968" r:id="rId1"/>
    <p:sldLayoutId id="2147485924" r:id="rId2"/>
    <p:sldLayoutId id="2147485925" r:id="rId3"/>
    <p:sldLayoutId id="2147485926" r:id="rId4"/>
    <p:sldLayoutId id="2147485927" r:id="rId5"/>
    <p:sldLayoutId id="2147485928" r:id="rId6"/>
    <p:sldLayoutId id="2147485929" r:id="rId7"/>
    <p:sldLayoutId id="2147485930" r:id="rId8"/>
    <p:sldLayoutId id="2147485931" r:id="rId9"/>
    <p:sldLayoutId id="2147485932" r:id="rId10"/>
    <p:sldLayoutId id="2147485933" r:id="rId11"/>
  </p:sldLayoutIdLst>
  <p:hf hdr="0" ftr="0" dt="0"/>
  <p:txStyles>
    <p:titleStyle>
      <a:lvl1pPr algn="l" rtl="0" eaLnBrk="0" fontAlgn="base" hangingPunct="0">
        <a:spcBef>
          <a:spcPct val="0"/>
        </a:spcBef>
        <a:spcAft>
          <a:spcPct val="0"/>
        </a:spcAft>
        <a:defRPr sz="2600">
          <a:solidFill>
            <a:schemeClr val="tx1"/>
          </a:solidFill>
          <a:latin typeface="+mj-lt"/>
          <a:ea typeface="+mj-ea"/>
          <a:cs typeface="+mj-cs"/>
        </a:defRPr>
      </a:lvl1pPr>
      <a:lvl2pPr algn="l" rtl="0" eaLnBrk="0" fontAlgn="base" hangingPunct="0">
        <a:spcBef>
          <a:spcPct val="0"/>
        </a:spcBef>
        <a:spcAft>
          <a:spcPct val="0"/>
        </a:spcAft>
        <a:defRPr sz="2600">
          <a:solidFill>
            <a:schemeClr val="tx1"/>
          </a:solidFill>
          <a:latin typeface="Verdana" pitchFamily="34" charset="0"/>
        </a:defRPr>
      </a:lvl2pPr>
      <a:lvl3pPr algn="l" rtl="0" eaLnBrk="0" fontAlgn="base" hangingPunct="0">
        <a:spcBef>
          <a:spcPct val="0"/>
        </a:spcBef>
        <a:spcAft>
          <a:spcPct val="0"/>
        </a:spcAft>
        <a:defRPr sz="2600">
          <a:solidFill>
            <a:schemeClr val="tx1"/>
          </a:solidFill>
          <a:latin typeface="Verdana" pitchFamily="34" charset="0"/>
        </a:defRPr>
      </a:lvl3pPr>
      <a:lvl4pPr algn="l" rtl="0" eaLnBrk="0" fontAlgn="base" hangingPunct="0">
        <a:spcBef>
          <a:spcPct val="0"/>
        </a:spcBef>
        <a:spcAft>
          <a:spcPct val="0"/>
        </a:spcAft>
        <a:defRPr sz="2600">
          <a:solidFill>
            <a:schemeClr val="tx1"/>
          </a:solidFill>
          <a:latin typeface="Verdana" pitchFamily="34" charset="0"/>
        </a:defRPr>
      </a:lvl4pPr>
      <a:lvl5pPr algn="l" rtl="0" eaLnBrk="0" fontAlgn="base" hangingPunct="0">
        <a:spcBef>
          <a:spcPct val="0"/>
        </a:spcBef>
        <a:spcAft>
          <a:spcPct val="0"/>
        </a:spcAft>
        <a:defRPr sz="2600">
          <a:solidFill>
            <a:schemeClr val="tx1"/>
          </a:solidFill>
          <a:latin typeface="Verdana" pitchFamily="34" charset="0"/>
        </a:defRPr>
      </a:lvl5pPr>
      <a:lvl6pPr marL="457200" algn="l" rtl="0" fontAlgn="base">
        <a:spcBef>
          <a:spcPct val="0"/>
        </a:spcBef>
        <a:spcAft>
          <a:spcPct val="0"/>
        </a:spcAft>
        <a:defRPr sz="2600">
          <a:solidFill>
            <a:schemeClr val="tx1"/>
          </a:solidFill>
          <a:latin typeface="Verdana" pitchFamily="34" charset="0"/>
        </a:defRPr>
      </a:lvl6pPr>
      <a:lvl7pPr marL="914400" algn="l" rtl="0" fontAlgn="base">
        <a:spcBef>
          <a:spcPct val="0"/>
        </a:spcBef>
        <a:spcAft>
          <a:spcPct val="0"/>
        </a:spcAft>
        <a:defRPr sz="2600">
          <a:solidFill>
            <a:schemeClr val="tx1"/>
          </a:solidFill>
          <a:latin typeface="Verdana" pitchFamily="34" charset="0"/>
        </a:defRPr>
      </a:lvl7pPr>
      <a:lvl8pPr marL="1371600" algn="l" rtl="0" fontAlgn="base">
        <a:spcBef>
          <a:spcPct val="0"/>
        </a:spcBef>
        <a:spcAft>
          <a:spcPct val="0"/>
        </a:spcAft>
        <a:defRPr sz="2600">
          <a:solidFill>
            <a:schemeClr val="tx1"/>
          </a:solidFill>
          <a:latin typeface="Verdana" pitchFamily="34" charset="0"/>
        </a:defRPr>
      </a:lvl8pPr>
      <a:lvl9pPr marL="1828800" algn="l" rtl="0" fontAlgn="base">
        <a:spcBef>
          <a:spcPct val="0"/>
        </a:spcBef>
        <a:spcAft>
          <a:spcPct val="0"/>
        </a:spcAft>
        <a:defRPr sz="2600">
          <a:solidFill>
            <a:schemeClr val="tx1"/>
          </a:solidFill>
          <a:latin typeface="Verdana" pitchFamily="34" charset="0"/>
        </a:defRPr>
      </a:lvl9pPr>
    </p:titleStyle>
    <p:bodyStyle>
      <a:lvl1pPr marL="266700" indent="-266700" algn="l" rtl="0" eaLnBrk="0" fontAlgn="base" hangingPunct="0">
        <a:spcBef>
          <a:spcPct val="0"/>
        </a:spcBef>
        <a:spcAft>
          <a:spcPct val="30000"/>
        </a:spcAft>
        <a:buClr>
          <a:schemeClr val="hlink"/>
        </a:buClr>
        <a:buChar char="•"/>
        <a:defRPr sz="1600">
          <a:solidFill>
            <a:schemeClr val="tx1"/>
          </a:solidFill>
          <a:latin typeface="+mn-lt"/>
          <a:ea typeface="+mn-ea"/>
          <a:cs typeface="+mn-cs"/>
        </a:defRPr>
      </a:lvl1pPr>
      <a:lvl2pPr marL="827088" indent="-285750" algn="l" rtl="0" eaLnBrk="0" fontAlgn="base" hangingPunct="0">
        <a:spcBef>
          <a:spcPct val="0"/>
        </a:spcBef>
        <a:spcAft>
          <a:spcPct val="30000"/>
        </a:spcAft>
        <a:buClr>
          <a:schemeClr val="hlink"/>
        </a:buClr>
        <a:buChar char="–"/>
        <a:defRPr sz="1600">
          <a:solidFill>
            <a:schemeClr val="tx1"/>
          </a:solidFill>
          <a:latin typeface="+mn-lt"/>
          <a:cs typeface="+mn-cs"/>
        </a:defRPr>
      </a:lvl2pPr>
      <a:lvl3pPr marL="1235075" indent="-228600" algn="l" rtl="0" eaLnBrk="0" fontAlgn="base" hangingPunct="0">
        <a:spcBef>
          <a:spcPct val="0"/>
        </a:spcBef>
        <a:spcAft>
          <a:spcPct val="30000"/>
        </a:spcAft>
        <a:buClr>
          <a:schemeClr val="hlink"/>
        </a:buClr>
        <a:buChar char="•"/>
        <a:defRPr sz="1400">
          <a:solidFill>
            <a:schemeClr val="tx1"/>
          </a:solidFill>
          <a:latin typeface="+mn-lt"/>
          <a:cs typeface="+mn-cs"/>
        </a:defRPr>
      </a:lvl3pPr>
      <a:lvl4pPr marL="1643063" indent="-228600" algn="l" rtl="0" eaLnBrk="0" fontAlgn="base" hangingPunct="0">
        <a:spcBef>
          <a:spcPct val="0"/>
        </a:spcBef>
        <a:spcAft>
          <a:spcPct val="30000"/>
        </a:spcAft>
        <a:buClr>
          <a:schemeClr val="hlink"/>
        </a:buClr>
        <a:buChar char="–"/>
        <a:defRPr sz="1400">
          <a:solidFill>
            <a:schemeClr val="tx1"/>
          </a:solidFill>
          <a:latin typeface="+mn-lt"/>
          <a:cs typeface="+mn-cs"/>
        </a:defRPr>
      </a:lvl4pPr>
      <a:lvl5pPr marL="2057400" indent="-228600" algn="l" rtl="0" eaLnBrk="0" fontAlgn="base" hangingPunct="0">
        <a:spcBef>
          <a:spcPct val="20000"/>
        </a:spcBef>
        <a:spcAft>
          <a:spcPct val="0"/>
        </a:spcAft>
        <a:buChar char="»"/>
        <a:defRPr sz="1900">
          <a:solidFill>
            <a:schemeClr val="tx1"/>
          </a:solidFill>
          <a:latin typeface="Arial" charset="0"/>
          <a:cs typeface="+mn-cs"/>
        </a:defRPr>
      </a:lvl5pPr>
      <a:lvl6pPr marL="2514600" indent="-228600" algn="l" rtl="0" fontAlgn="base">
        <a:spcBef>
          <a:spcPct val="20000"/>
        </a:spcBef>
        <a:spcAft>
          <a:spcPct val="0"/>
        </a:spcAft>
        <a:buChar char="»"/>
        <a:defRPr sz="1900">
          <a:solidFill>
            <a:schemeClr val="tx1"/>
          </a:solidFill>
          <a:latin typeface="Arial" charset="0"/>
          <a:cs typeface="+mn-cs"/>
        </a:defRPr>
      </a:lvl6pPr>
      <a:lvl7pPr marL="2971800" indent="-228600" algn="l" rtl="0" fontAlgn="base">
        <a:spcBef>
          <a:spcPct val="20000"/>
        </a:spcBef>
        <a:spcAft>
          <a:spcPct val="0"/>
        </a:spcAft>
        <a:buChar char="»"/>
        <a:defRPr sz="1900">
          <a:solidFill>
            <a:schemeClr val="tx1"/>
          </a:solidFill>
          <a:latin typeface="Arial" charset="0"/>
          <a:cs typeface="+mn-cs"/>
        </a:defRPr>
      </a:lvl7pPr>
      <a:lvl8pPr marL="3429000" indent="-228600" algn="l" rtl="0" fontAlgn="base">
        <a:spcBef>
          <a:spcPct val="20000"/>
        </a:spcBef>
        <a:spcAft>
          <a:spcPct val="0"/>
        </a:spcAft>
        <a:buChar char="»"/>
        <a:defRPr sz="1900">
          <a:solidFill>
            <a:schemeClr val="tx1"/>
          </a:solidFill>
          <a:latin typeface="Arial" charset="0"/>
          <a:cs typeface="+mn-cs"/>
        </a:defRPr>
      </a:lvl8pPr>
      <a:lvl9pPr marL="3886200" indent="-228600" algn="l" rtl="0" fontAlgn="base">
        <a:spcBef>
          <a:spcPct val="20000"/>
        </a:spcBef>
        <a:spcAft>
          <a:spcPct val="0"/>
        </a:spcAft>
        <a:buChar char="»"/>
        <a:defRPr sz="1900">
          <a:solidFill>
            <a:schemeClr val="tx1"/>
          </a:solidFill>
          <a:latin typeface="Arial" charset="0"/>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5934" r:id="rId1"/>
    <p:sldLayoutId id="2147485935" r:id="rId2"/>
    <p:sldLayoutId id="2147485936" r:id="rId3"/>
    <p:sldLayoutId id="2147485937" r:id="rId4"/>
    <p:sldLayoutId id="2147485938" r:id="rId5"/>
    <p:sldLayoutId id="2147485939" r:id="rId6"/>
    <p:sldLayoutId id="2147485940" r:id="rId7"/>
    <p:sldLayoutId id="2147485941" r:id="rId8"/>
    <p:sldLayoutId id="2147485942" r:id="rId9"/>
    <p:sldLayoutId id="2147485943" r:id="rId10"/>
    <p:sldLayoutId id="2147485944"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850900" y="339725"/>
            <a:ext cx="6245225" cy="121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b" anchorCtr="0" compatLnSpc="1">
            <a:prstTxWarp prst="textNoShape">
              <a:avLst/>
            </a:prstTxWarp>
          </a:bodyPr>
          <a:lstStyle/>
          <a:p>
            <a:pPr lvl="0"/>
            <a:r>
              <a:rPr lang="en-GB"/>
              <a:t>Click to edit Master title</a:t>
            </a:r>
          </a:p>
        </p:txBody>
      </p:sp>
      <p:sp>
        <p:nvSpPr>
          <p:cNvPr id="2051" name="Rectangle 3"/>
          <p:cNvSpPr>
            <a:spLocks noGrp="1" noChangeArrowheads="1"/>
          </p:cNvSpPr>
          <p:nvPr>
            <p:ph type="body" idx="1"/>
          </p:nvPr>
        </p:nvSpPr>
        <p:spPr bwMode="auto">
          <a:xfrm>
            <a:off x="860425" y="1960563"/>
            <a:ext cx="7951788" cy="440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19460" name="Rectangle 4"/>
          <p:cNvSpPr>
            <a:spLocks noGrp="1" noChangeArrowheads="1"/>
          </p:cNvSpPr>
          <p:nvPr>
            <p:ph type="ftr" sz="quarter" idx="3"/>
          </p:nvPr>
        </p:nvSpPr>
        <p:spPr bwMode="auto">
          <a:xfrm>
            <a:off x="860425" y="6423025"/>
            <a:ext cx="7723188"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a:latin typeface="+mn-lt"/>
                <a:cs typeface="+mn-cs"/>
              </a:defRPr>
            </a:lvl1pPr>
          </a:lstStyle>
          <a:p>
            <a:pPr>
              <a:defRPr/>
            </a:pPr>
            <a:endParaRPr lang="en-GB"/>
          </a:p>
        </p:txBody>
      </p:sp>
      <p:sp>
        <p:nvSpPr>
          <p:cNvPr id="19461" name="Rectangle 5"/>
          <p:cNvSpPr>
            <a:spLocks noGrp="1" noChangeArrowheads="1"/>
          </p:cNvSpPr>
          <p:nvPr>
            <p:ph type="sldNum" sz="quarter" idx="4"/>
          </p:nvPr>
        </p:nvSpPr>
        <p:spPr bwMode="auto">
          <a:xfrm>
            <a:off x="8582025" y="6423025"/>
            <a:ext cx="250825"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b="1">
                <a:latin typeface="+mn-lt"/>
                <a:cs typeface="+mn-cs"/>
              </a:defRPr>
            </a:lvl1pPr>
          </a:lstStyle>
          <a:p>
            <a:pPr>
              <a:defRPr/>
            </a:pPr>
            <a:fld id="{02A99CAD-3B02-4C3A-8FFD-A5C0BD8E9FD2}" type="slidenum">
              <a:rPr lang="en-GB"/>
              <a:pPr>
                <a:defRPr/>
              </a:pPr>
              <a:t>‹#›</a:t>
            </a:fld>
            <a:endParaRPr lang="en-GB"/>
          </a:p>
        </p:txBody>
      </p:sp>
      <p:grpSp>
        <p:nvGrpSpPr>
          <p:cNvPr id="2054" name="Group 10"/>
          <p:cNvGrpSpPr>
            <a:grpSpLocks/>
          </p:cNvGrpSpPr>
          <p:nvPr userDrawn="1"/>
        </p:nvGrpSpPr>
        <p:grpSpPr bwMode="auto">
          <a:xfrm>
            <a:off x="179388" y="620713"/>
            <a:ext cx="8620125" cy="350837"/>
            <a:chOff x="146" y="837"/>
            <a:chExt cx="5430" cy="221"/>
          </a:xfrm>
        </p:grpSpPr>
        <p:sp>
          <p:nvSpPr>
            <p:cNvPr id="2057" name="Line 6"/>
            <p:cNvSpPr>
              <a:spLocks noChangeShapeType="1"/>
            </p:cNvSpPr>
            <p:nvPr/>
          </p:nvSpPr>
          <p:spPr bwMode="auto">
            <a:xfrm>
              <a:off x="481" y="1028"/>
              <a:ext cx="5095" cy="0"/>
            </a:xfrm>
            <a:prstGeom prst="line">
              <a:avLst/>
            </a:prstGeom>
            <a:noFill/>
            <a:ln w="38100">
              <a:solidFill>
                <a:srgbClr val="0033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pic>
          <p:nvPicPr>
            <p:cNvPr id="2058" name="Picture 7" descr="Dach"/>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6" y="837"/>
              <a:ext cx="344"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55" name="Picture 8" descr="ORFEUS"/>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60425" y="414338"/>
            <a:ext cx="2271713"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9" descr="RailData"/>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308850" y="228600"/>
            <a:ext cx="1439863"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945" r:id="rId1"/>
    <p:sldLayoutId id="2147485946" r:id="rId2"/>
    <p:sldLayoutId id="2147485947" r:id="rId3"/>
    <p:sldLayoutId id="2147485948" r:id="rId4"/>
    <p:sldLayoutId id="2147485949" r:id="rId5"/>
    <p:sldLayoutId id="2147485950" r:id="rId6"/>
    <p:sldLayoutId id="2147485951" r:id="rId7"/>
    <p:sldLayoutId id="2147485952" r:id="rId8"/>
    <p:sldLayoutId id="2147485953" r:id="rId9"/>
    <p:sldLayoutId id="2147485954" r:id="rId10"/>
    <p:sldLayoutId id="2147485955" r:id="rId11"/>
  </p:sldLayoutIdLst>
  <p:hf hdr="0" ftr="0" dt="0"/>
  <p:txStyles>
    <p:titleStyle>
      <a:lvl1pPr algn="l" rtl="0" eaLnBrk="0" fontAlgn="base" hangingPunct="0">
        <a:spcBef>
          <a:spcPct val="0"/>
        </a:spcBef>
        <a:spcAft>
          <a:spcPct val="0"/>
        </a:spcAft>
        <a:defRPr sz="2600">
          <a:solidFill>
            <a:schemeClr val="tx1"/>
          </a:solidFill>
          <a:latin typeface="+mj-lt"/>
          <a:ea typeface="+mj-ea"/>
          <a:cs typeface="+mj-cs"/>
        </a:defRPr>
      </a:lvl1pPr>
      <a:lvl2pPr algn="l" rtl="0" eaLnBrk="0" fontAlgn="base" hangingPunct="0">
        <a:spcBef>
          <a:spcPct val="0"/>
        </a:spcBef>
        <a:spcAft>
          <a:spcPct val="0"/>
        </a:spcAft>
        <a:defRPr sz="2600">
          <a:solidFill>
            <a:schemeClr val="tx1"/>
          </a:solidFill>
          <a:latin typeface="Verdana" pitchFamily="34" charset="0"/>
        </a:defRPr>
      </a:lvl2pPr>
      <a:lvl3pPr algn="l" rtl="0" eaLnBrk="0" fontAlgn="base" hangingPunct="0">
        <a:spcBef>
          <a:spcPct val="0"/>
        </a:spcBef>
        <a:spcAft>
          <a:spcPct val="0"/>
        </a:spcAft>
        <a:defRPr sz="2600">
          <a:solidFill>
            <a:schemeClr val="tx1"/>
          </a:solidFill>
          <a:latin typeface="Verdana" pitchFamily="34" charset="0"/>
        </a:defRPr>
      </a:lvl3pPr>
      <a:lvl4pPr algn="l" rtl="0" eaLnBrk="0" fontAlgn="base" hangingPunct="0">
        <a:spcBef>
          <a:spcPct val="0"/>
        </a:spcBef>
        <a:spcAft>
          <a:spcPct val="0"/>
        </a:spcAft>
        <a:defRPr sz="2600">
          <a:solidFill>
            <a:schemeClr val="tx1"/>
          </a:solidFill>
          <a:latin typeface="Verdana" pitchFamily="34" charset="0"/>
        </a:defRPr>
      </a:lvl4pPr>
      <a:lvl5pPr algn="l" rtl="0" eaLnBrk="0" fontAlgn="base" hangingPunct="0">
        <a:spcBef>
          <a:spcPct val="0"/>
        </a:spcBef>
        <a:spcAft>
          <a:spcPct val="0"/>
        </a:spcAft>
        <a:defRPr sz="2600">
          <a:solidFill>
            <a:schemeClr val="tx1"/>
          </a:solidFill>
          <a:latin typeface="Verdana" pitchFamily="34" charset="0"/>
        </a:defRPr>
      </a:lvl5pPr>
      <a:lvl6pPr marL="457200" algn="l" rtl="0" fontAlgn="base">
        <a:spcBef>
          <a:spcPct val="0"/>
        </a:spcBef>
        <a:spcAft>
          <a:spcPct val="0"/>
        </a:spcAft>
        <a:defRPr sz="2600">
          <a:solidFill>
            <a:schemeClr val="tx1"/>
          </a:solidFill>
          <a:latin typeface="Verdana" pitchFamily="34" charset="0"/>
        </a:defRPr>
      </a:lvl6pPr>
      <a:lvl7pPr marL="914400" algn="l" rtl="0" fontAlgn="base">
        <a:spcBef>
          <a:spcPct val="0"/>
        </a:spcBef>
        <a:spcAft>
          <a:spcPct val="0"/>
        </a:spcAft>
        <a:defRPr sz="2600">
          <a:solidFill>
            <a:schemeClr val="tx1"/>
          </a:solidFill>
          <a:latin typeface="Verdana" pitchFamily="34" charset="0"/>
        </a:defRPr>
      </a:lvl7pPr>
      <a:lvl8pPr marL="1371600" algn="l" rtl="0" fontAlgn="base">
        <a:spcBef>
          <a:spcPct val="0"/>
        </a:spcBef>
        <a:spcAft>
          <a:spcPct val="0"/>
        </a:spcAft>
        <a:defRPr sz="2600">
          <a:solidFill>
            <a:schemeClr val="tx1"/>
          </a:solidFill>
          <a:latin typeface="Verdana" pitchFamily="34" charset="0"/>
        </a:defRPr>
      </a:lvl8pPr>
      <a:lvl9pPr marL="1828800" algn="l" rtl="0" fontAlgn="base">
        <a:spcBef>
          <a:spcPct val="0"/>
        </a:spcBef>
        <a:spcAft>
          <a:spcPct val="0"/>
        </a:spcAft>
        <a:defRPr sz="2600">
          <a:solidFill>
            <a:schemeClr val="tx1"/>
          </a:solidFill>
          <a:latin typeface="Verdana" pitchFamily="34" charset="0"/>
        </a:defRPr>
      </a:lvl9pPr>
    </p:titleStyle>
    <p:bodyStyle>
      <a:lvl1pPr marL="266700" indent="-266700" algn="l" rtl="0" eaLnBrk="0" fontAlgn="base" hangingPunct="0">
        <a:spcBef>
          <a:spcPct val="0"/>
        </a:spcBef>
        <a:spcAft>
          <a:spcPct val="30000"/>
        </a:spcAft>
        <a:buClr>
          <a:schemeClr val="hlink"/>
        </a:buClr>
        <a:buChar char="•"/>
        <a:defRPr sz="1600">
          <a:solidFill>
            <a:schemeClr val="tx1"/>
          </a:solidFill>
          <a:latin typeface="+mn-lt"/>
          <a:ea typeface="+mn-ea"/>
          <a:cs typeface="+mn-cs"/>
        </a:defRPr>
      </a:lvl1pPr>
      <a:lvl2pPr marL="827088" indent="-285750" algn="l" rtl="0" eaLnBrk="0" fontAlgn="base" hangingPunct="0">
        <a:spcBef>
          <a:spcPct val="0"/>
        </a:spcBef>
        <a:spcAft>
          <a:spcPct val="30000"/>
        </a:spcAft>
        <a:buClr>
          <a:schemeClr val="hlink"/>
        </a:buClr>
        <a:buChar char="–"/>
        <a:defRPr sz="1600">
          <a:solidFill>
            <a:schemeClr val="tx1"/>
          </a:solidFill>
          <a:latin typeface="+mn-lt"/>
          <a:cs typeface="+mn-cs"/>
        </a:defRPr>
      </a:lvl2pPr>
      <a:lvl3pPr marL="1235075" indent="-228600" algn="l" rtl="0" eaLnBrk="0" fontAlgn="base" hangingPunct="0">
        <a:spcBef>
          <a:spcPct val="0"/>
        </a:spcBef>
        <a:spcAft>
          <a:spcPct val="30000"/>
        </a:spcAft>
        <a:buClr>
          <a:schemeClr val="hlink"/>
        </a:buClr>
        <a:buChar char="•"/>
        <a:defRPr sz="1400">
          <a:solidFill>
            <a:schemeClr val="tx1"/>
          </a:solidFill>
          <a:latin typeface="+mn-lt"/>
          <a:cs typeface="+mn-cs"/>
        </a:defRPr>
      </a:lvl3pPr>
      <a:lvl4pPr marL="1643063" indent="-228600" algn="l" rtl="0" eaLnBrk="0" fontAlgn="base" hangingPunct="0">
        <a:spcBef>
          <a:spcPct val="0"/>
        </a:spcBef>
        <a:spcAft>
          <a:spcPct val="30000"/>
        </a:spcAft>
        <a:buClr>
          <a:schemeClr val="hlink"/>
        </a:buClr>
        <a:buChar char="–"/>
        <a:defRPr sz="1400">
          <a:solidFill>
            <a:schemeClr val="tx1"/>
          </a:solidFill>
          <a:latin typeface="+mn-lt"/>
          <a:cs typeface="+mn-cs"/>
        </a:defRPr>
      </a:lvl4pPr>
      <a:lvl5pPr marL="2057400" indent="-228600" algn="l" rtl="0" eaLnBrk="0" fontAlgn="base" hangingPunct="0">
        <a:spcBef>
          <a:spcPct val="20000"/>
        </a:spcBef>
        <a:spcAft>
          <a:spcPct val="0"/>
        </a:spcAft>
        <a:buChar char="»"/>
        <a:defRPr sz="1900">
          <a:solidFill>
            <a:schemeClr val="tx1"/>
          </a:solidFill>
          <a:latin typeface="Arial" charset="0"/>
          <a:cs typeface="+mn-cs"/>
        </a:defRPr>
      </a:lvl5pPr>
      <a:lvl6pPr marL="2514600" indent="-228600" algn="l" rtl="0" fontAlgn="base">
        <a:spcBef>
          <a:spcPct val="20000"/>
        </a:spcBef>
        <a:spcAft>
          <a:spcPct val="0"/>
        </a:spcAft>
        <a:buChar char="»"/>
        <a:defRPr sz="1900">
          <a:solidFill>
            <a:schemeClr val="tx1"/>
          </a:solidFill>
          <a:latin typeface="Arial" charset="0"/>
          <a:cs typeface="+mn-cs"/>
        </a:defRPr>
      </a:lvl6pPr>
      <a:lvl7pPr marL="2971800" indent="-228600" algn="l" rtl="0" fontAlgn="base">
        <a:spcBef>
          <a:spcPct val="20000"/>
        </a:spcBef>
        <a:spcAft>
          <a:spcPct val="0"/>
        </a:spcAft>
        <a:buChar char="»"/>
        <a:defRPr sz="1900">
          <a:solidFill>
            <a:schemeClr val="tx1"/>
          </a:solidFill>
          <a:latin typeface="Arial" charset="0"/>
          <a:cs typeface="+mn-cs"/>
        </a:defRPr>
      </a:lvl7pPr>
      <a:lvl8pPr marL="3429000" indent="-228600" algn="l" rtl="0" fontAlgn="base">
        <a:spcBef>
          <a:spcPct val="20000"/>
        </a:spcBef>
        <a:spcAft>
          <a:spcPct val="0"/>
        </a:spcAft>
        <a:buChar char="»"/>
        <a:defRPr sz="1900">
          <a:solidFill>
            <a:schemeClr val="tx1"/>
          </a:solidFill>
          <a:latin typeface="Arial" charset="0"/>
          <a:cs typeface="+mn-cs"/>
        </a:defRPr>
      </a:lvl8pPr>
      <a:lvl9pPr marL="3886200" indent="-228600" algn="l" rtl="0" fontAlgn="base">
        <a:spcBef>
          <a:spcPct val="20000"/>
        </a:spcBef>
        <a:spcAft>
          <a:spcPct val="0"/>
        </a:spcAft>
        <a:buChar char="»"/>
        <a:defRPr sz="1900">
          <a:solidFill>
            <a:schemeClr val="tx1"/>
          </a:solidFill>
          <a:latin typeface="Arial" charset="0"/>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850900" y="339725"/>
            <a:ext cx="6245225" cy="121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b" anchorCtr="0" compatLnSpc="1">
            <a:prstTxWarp prst="textNoShape">
              <a:avLst/>
            </a:prstTxWarp>
          </a:bodyPr>
          <a:lstStyle/>
          <a:p>
            <a:pPr lvl="0"/>
            <a:r>
              <a:rPr lang="en-GB"/>
              <a:t>Click to edit Master title</a:t>
            </a:r>
          </a:p>
        </p:txBody>
      </p:sp>
      <p:sp>
        <p:nvSpPr>
          <p:cNvPr id="3075" name="Rectangle 3"/>
          <p:cNvSpPr>
            <a:spLocks noGrp="1" noChangeArrowheads="1"/>
          </p:cNvSpPr>
          <p:nvPr>
            <p:ph type="body" idx="1"/>
          </p:nvPr>
        </p:nvSpPr>
        <p:spPr bwMode="auto">
          <a:xfrm>
            <a:off x="860425" y="1960563"/>
            <a:ext cx="7951788" cy="440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20484" name="Rectangle 4"/>
          <p:cNvSpPr>
            <a:spLocks noGrp="1" noChangeArrowheads="1"/>
          </p:cNvSpPr>
          <p:nvPr>
            <p:ph type="ftr" sz="quarter" idx="3"/>
          </p:nvPr>
        </p:nvSpPr>
        <p:spPr bwMode="auto">
          <a:xfrm>
            <a:off x="860425" y="6423025"/>
            <a:ext cx="7723188"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a:latin typeface="+mn-lt"/>
                <a:cs typeface="+mn-cs"/>
              </a:defRPr>
            </a:lvl1pPr>
          </a:lstStyle>
          <a:p>
            <a:pPr>
              <a:defRPr/>
            </a:pPr>
            <a:endParaRPr lang="en-GB"/>
          </a:p>
        </p:txBody>
      </p:sp>
      <p:sp>
        <p:nvSpPr>
          <p:cNvPr id="20485" name="Rectangle 5"/>
          <p:cNvSpPr>
            <a:spLocks noGrp="1" noChangeArrowheads="1"/>
          </p:cNvSpPr>
          <p:nvPr>
            <p:ph type="sldNum" sz="quarter" idx="4"/>
          </p:nvPr>
        </p:nvSpPr>
        <p:spPr bwMode="auto">
          <a:xfrm>
            <a:off x="8582025" y="6423025"/>
            <a:ext cx="250825"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a:defRPr sz="800" b="1">
                <a:latin typeface="+mn-lt"/>
                <a:cs typeface="+mn-cs"/>
              </a:defRPr>
            </a:lvl1pPr>
          </a:lstStyle>
          <a:p>
            <a:pPr>
              <a:defRPr/>
            </a:pPr>
            <a:fld id="{192387A0-C039-414E-8C17-867C19A357BE}" type="slidenum">
              <a:rPr lang="en-GB"/>
              <a:pPr>
                <a:defRPr/>
              </a:pPr>
              <a:t>‹#›</a:t>
            </a:fld>
            <a:endParaRPr lang="en-GB"/>
          </a:p>
        </p:txBody>
      </p:sp>
      <p:grpSp>
        <p:nvGrpSpPr>
          <p:cNvPr id="3078" name="Group 10"/>
          <p:cNvGrpSpPr>
            <a:grpSpLocks/>
          </p:cNvGrpSpPr>
          <p:nvPr userDrawn="1"/>
        </p:nvGrpSpPr>
        <p:grpSpPr bwMode="auto">
          <a:xfrm>
            <a:off x="250825" y="476250"/>
            <a:ext cx="8620125" cy="350838"/>
            <a:chOff x="146" y="837"/>
            <a:chExt cx="5430" cy="221"/>
          </a:xfrm>
        </p:grpSpPr>
        <p:sp>
          <p:nvSpPr>
            <p:cNvPr id="3080" name="Line 6"/>
            <p:cNvSpPr>
              <a:spLocks noChangeShapeType="1"/>
            </p:cNvSpPr>
            <p:nvPr/>
          </p:nvSpPr>
          <p:spPr bwMode="auto">
            <a:xfrm>
              <a:off x="481" y="1028"/>
              <a:ext cx="5095" cy="0"/>
            </a:xfrm>
            <a:prstGeom prst="line">
              <a:avLst/>
            </a:prstGeom>
            <a:noFill/>
            <a:ln w="38100">
              <a:solidFill>
                <a:srgbClr val="0033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pic>
          <p:nvPicPr>
            <p:cNvPr id="3081" name="Picture 7" descr="Dach"/>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6" y="837"/>
              <a:ext cx="344"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79" name="Picture 9" descr="RailData"/>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596188" y="188913"/>
            <a:ext cx="124777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956" r:id="rId1"/>
    <p:sldLayoutId id="2147485957" r:id="rId2"/>
    <p:sldLayoutId id="2147485958" r:id="rId3"/>
    <p:sldLayoutId id="2147485959" r:id="rId4"/>
    <p:sldLayoutId id="2147485960" r:id="rId5"/>
    <p:sldLayoutId id="2147485961" r:id="rId6"/>
    <p:sldLayoutId id="2147485962" r:id="rId7"/>
    <p:sldLayoutId id="2147485963" r:id="rId8"/>
    <p:sldLayoutId id="2147485964" r:id="rId9"/>
    <p:sldLayoutId id="2147485965" r:id="rId10"/>
    <p:sldLayoutId id="2147485966" r:id="rId11"/>
    <p:sldLayoutId id="2147485967" r:id="rId12"/>
    <p:sldLayoutId id="2147485969" r:id="rId13"/>
  </p:sldLayoutIdLst>
  <p:hf hdr="0" ftr="0" dt="0"/>
  <p:txStyles>
    <p:titleStyle>
      <a:lvl1pPr algn="l" rtl="0" eaLnBrk="0" fontAlgn="base" hangingPunct="0">
        <a:spcBef>
          <a:spcPct val="0"/>
        </a:spcBef>
        <a:spcAft>
          <a:spcPct val="0"/>
        </a:spcAft>
        <a:defRPr sz="2600">
          <a:solidFill>
            <a:schemeClr val="tx1"/>
          </a:solidFill>
          <a:latin typeface="+mj-lt"/>
          <a:ea typeface="+mj-ea"/>
          <a:cs typeface="+mj-cs"/>
        </a:defRPr>
      </a:lvl1pPr>
      <a:lvl2pPr algn="l" rtl="0" eaLnBrk="0" fontAlgn="base" hangingPunct="0">
        <a:spcBef>
          <a:spcPct val="0"/>
        </a:spcBef>
        <a:spcAft>
          <a:spcPct val="0"/>
        </a:spcAft>
        <a:defRPr sz="2600">
          <a:solidFill>
            <a:schemeClr val="tx1"/>
          </a:solidFill>
          <a:latin typeface="Verdana" pitchFamily="34" charset="0"/>
        </a:defRPr>
      </a:lvl2pPr>
      <a:lvl3pPr algn="l" rtl="0" eaLnBrk="0" fontAlgn="base" hangingPunct="0">
        <a:spcBef>
          <a:spcPct val="0"/>
        </a:spcBef>
        <a:spcAft>
          <a:spcPct val="0"/>
        </a:spcAft>
        <a:defRPr sz="2600">
          <a:solidFill>
            <a:schemeClr val="tx1"/>
          </a:solidFill>
          <a:latin typeface="Verdana" pitchFamily="34" charset="0"/>
        </a:defRPr>
      </a:lvl3pPr>
      <a:lvl4pPr algn="l" rtl="0" eaLnBrk="0" fontAlgn="base" hangingPunct="0">
        <a:spcBef>
          <a:spcPct val="0"/>
        </a:spcBef>
        <a:spcAft>
          <a:spcPct val="0"/>
        </a:spcAft>
        <a:defRPr sz="2600">
          <a:solidFill>
            <a:schemeClr val="tx1"/>
          </a:solidFill>
          <a:latin typeface="Verdana" pitchFamily="34" charset="0"/>
        </a:defRPr>
      </a:lvl4pPr>
      <a:lvl5pPr algn="l" rtl="0" eaLnBrk="0" fontAlgn="base" hangingPunct="0">
        <a:spcBef>
          <a:spcPct val="0"/>
        </a:spcBef>
        <a:spcAft>
          <a:spcPct val="0"/>
        </a:spcAft>
        <a:defRPr sz="2600">
          <a:solidFill>
            <a:schemeClr val="tx1"/>
          </a:solidFill>
          <a:latin typeface="Verdana" pitchFamily="34" charset="0"/>
        </a:defRPr>
      </a:lvl5pPr>
      <a:lvl6pPr marL="457200" algn="l" rtl="0" fontAlgn="base">
        <a:spcBef>
          <a:spcPct val="0"/>
        </a:spcBef>
        <a:spcAft>
          <a:spcPct val="0"/>
        </a:spcAft>
        <a:defRPr sz="2600">
          <a:solidFill>
            <a:schemeClr val="tx1"/>
          </a:solidFill>
          <a:latin typeface="Verdana" pitchFamily="34" charset="0"/>
        </a:defRPr>
      </a:lvl6pPr>
      <a:lvl7pPr marL="914400" algn="l" rtl="0" fontAlgn="base">
        <a:spcBef>
          <a:spcPct val="0"/>
        </a:spcBef>
        <a:spcAft>
          <a:spcPct val="0"/>
        </a:spcAft>
        <a:defRPr sz="2600">
          <a:solidFill>
            <a:schemeClr val="tx1"/>
          </a:solidFill>
          <a:latin typeface="Verdana" pitchFamily="34" charset="0"/>
        </a:defRPr>
      </a:lvl7pPr>
      <a:lvl8pPr marL="1371600" algn="l" rtl="0" fontAlgn="base">
        <a:spcBef>
          <a:spcPct val="0"/>
        </a:spcBef>
        <a:spcAft>
          <a:spcPct val="0"/>
        </a:spcAft>
        <a:defRPr sz="2600">
          <a:solidFill>
            <a:schemeClr val="tx1"/>
          </a:solidFill>
          <a:latin typeface="Verdana" pitchFamily="34" charset="0"/>
        </a:defRPr>
      </a:lvl8pPr>
      <a:lvl9pPr marL="1828800" algn="l" rtl="0" fontAlgn="base">
        <a:spcBef>
          <a:spcPct val="0"/>
        </a:spcBef>
        <a:spcAft>
          <a:spcPct val="0"/>
        </a:spcAft>
        <a:defRPr sz="2600">
          <a:solidFill>
            <a:schemeClr val="tx1"/>
          </a:solidFill>
          <a:latin typeface="Verdana" pitchFamily="34" charset="0"/>
        </a:defRPr>
      </a:lvl9pPr>
    </p:titleStyle>
    <p:bodyStyle>
      <a:lvl1pPr marL="266700" indent="-266700" algn="l" rtl="0" eaLnBrk="0" fontAlgn="base" hangingPunct="0">
        <a:spcBef>
          <a:spcPct val="0"/>
        </a:spcBef>
        <a:spcAft>
          <a:spcPct val="30000"/>
        </a:spcAft>
        <a:buClr>
          <a:schemeClr val="hlink"/>
        </a:buClr>
        <a:buChar char="•"/>
        <a:defRPr sz="1600">
          <a:solidFill>
            <a:schemeClr val="tx1"/>
          </a:solidFill>
          <a:latin typeface="+mn-lt"/>
          <a:ea typeface="+mn-ea"/>
          <a:cs typeface="+mn-cs"/>
        </a:defRPr>
      </a:lvl1pPr>
      <a:lvl2pPr marL="827088" indent="-285750" algn="l" rtl="0" eaLnBrk="0" fontAlgn="base" hangingPunct="0">
        <a:spcBef>
          <a:spcPct val="0"/>
        </a:spcBef>
        <a:spcAft>
          <a:spcPct val="30000"/>
        </a:spcAft>
        <a:buClr>
          <a:schemeClr val="hlink"/>
        </a:buClr>
        <a:buChar char="–"/>
        <a:defRPr sz="1600">
          <a:solidFill>
            <a:schemeClr val="tx1"/>
          </a:solidFill>
          <a:latin typeface="+mn-lt"/>
          <a:cs typeface="+mn-cs"/>
        </a:defRPr>
      </a:lvl2pPr>
      <a:lvl3pPr marL="1235075" indent="-228600" algn="l" rtl="0" eaLnBrk="0" fontAlgn="base" hangingPunct="0">
        <a:spcBef>
          <a:spcPct val="0"/>
        </a:spcBef>
        <a:spcAft>
          <a:spcPct val="30000"/>
        </a:spcAft>
        <a:buClr>
          <a:schemeClr val="hlink"/>
        </a:buClr>
        <a:buChar char="•"/>
        <a:defRPr sz="1400">
          <a:solidFill>
            <a:schemeClr val="tx1"/>
          </a:solidFill>
          <a:latin typeface="+mn-lt"/>
          <a:cs typeface="+mn-cs"/>
        </a:defRPr>
      </a:lvl3pPr>
      <a:lvl4pPr marL="1643063" indent="-228600" algn="l" rtl="0" eaLnBrk="0" fontAlgn="base" hangingPunct="0">
        <a:spcBef>
          <a:spcPct val="0"/>
        </a:spcBef>
        <a:spcAft>
          <a:spcPct val="30000"/>
        </a:spcAft>
        <a:buClr>
          <a:schemeClr val="hlink"/>
        </a:buClr>
        <a:buChar char="–"/>
        <a:defRPr sz="1400">
          <a:solidFill>
            <a:schemeClr val="tx1"/>
          </a:solidFill>
          <a:latin typeface="+mn-lt"/>
          <a:cs typeface="+mn-cs"/>
        </a:defRPr>
      </a:lvl4pPr>
      <a:lvl5pPr marL="2057400" indent="-228600" algn="l" rtl="0" eaLnBrk="0" fontAlgn="base" hangingPunct="0">
        <a:spcBef>
          <a:spcPct val="20000"/>
        </a:spcBef>
        <a:spcAft>
          <a:spcPct val="0"/>
        </a:spcAft>
        <a:buChar char="»"/>
        <a:defRPr sz="1900">
          <a:solidFill>
            <a:schemeClr val="tx1"/>
          </a:solidFill>
          <a:latin typeface="Arial" charset="0"/>
          <a:cs typeface="+mn-cs"/>
        </a:defRPr>
      </a:lvl5pPr>
      <a:lvl6pPr marL="2514600" indent="-228600" algn="l" rtl="0" fontAlgn="base">
        <a:spcBef>
          <a:spcPct val="20000"/>
        </a:spcBef>
        <a:spcAft>
          <a:spcPct val="0"/>
        </a:spcAft>
        <a:buChar char="»"/>
        <a:defRPr sz="1900">
          <a:solidFill>
            <a:schemeClr val="tx1"/>
          </a:solidFill>
          <a:latin typeface="Arial" charset="0"/>
          <a:cs typeface="+mn-cs"/>
        </a:defRPr>
      </a:lvl6pPr>
      <a:lvl7pPr marL="2971800" indent="-228600" algn="l" rtl="0" fontAlgn="base">
        <a:spcBef>
          <a:spcPct val="20000"/>
        </a:spcBef>
        <a:spcAft>
          <a:spcPct val="0"/>
        </a:spcAft>
        <a:buChar char="»"/>
        <a:defRPr sz="1900">
          <a:solidFill>
            <a:schemeClr val="tx1"/>
          </a:solidFill>
          <a:latin typeface="Arial" charset="0"/>
          <a:cs typeface="+mn-cs"/>
        </a:defRPr>
      </a:lvl7pPr>
      <a:lvl8pPr marL="3429000" indent="-228600" algn="l" rtl="0" fontAlgn="base">
        <a:spcBef>
          <a:spcPct val="20000"/>
        </a:spcBef>
        <a:spcAft>
          <a:spcPct val="0"/>
        </a:spcAft>
        <a:buChar char="»"/>
        <a:defRPr sz="1900">
          <a:solidFill>
            <a:schemeClr val="tx1"/>
          </a:solidFill>
          <a:latin typeface="Arial" charset="0"/>
          <a:cs typeface="+mn-cs"/>
        </a:defRPr>
      </a:lvl8pPr>
      <a:lvl9pPr marL="3886200" indent="-228600" algn="l" rtl="0" fontAlgn="base">
        <a:spcBef>
          <a:spcPct val="20000"/>
        </a:spcBef>
        <a:spcAft>
          <a:spcPct val="0"/>
        </a:spcAft>
        <a:buChar char="»"/>
        <a:defRPr sz="1900">
          <a:solidFill>
            <a:schemeClr val="tx1"/>
          </a:solidFill>
          <a:latin typeface="Arial" charset="0"/>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hyperlink" Target="http://taf-jsg.info/wp-content/uploads/2021/12/RU-IM-Telematics-governance-ToR_V1.4_15-12-2021.pdf" TargetMode="External"/><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hyperlink" Target="mailto:gutbrod@raildata.coop" TargetMode="Externa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ástupný symbol pro obsah 1">
            <a:extLst>
              <a:ext uri="{FF2B5EF4-FFF2-40B4-BE49-F238E27FC236}">
                <a16:creationId xmlns:a16="http://schemas.microsoft.com/office/drawing/2014/main" id="{C49814A3-DC35-47B8-B4BF-E1E992581D6C}"/>
              </a:ext>
            </a:extLst>
          </p:cNvPr>
          <p:cNvSpPr>
            <a:spLocks noGrp="1"/>
          </p:cNvSpPr>
          <p:nvPr>
            <p:ph idx="1"/>
          </p:nvPr>
        </p:nvSpPr>
        <p:spPr>
          <a:xfrm>
            <a:off x="778242" y="1124744"/>
            <a:ext cx="7970222" cy="4824536"/>
          </a:xfrm>
        </p:spPr>
        <p:txBody>
          <a:bodyPr/>
          <a:lstStyle/>
          <a:p>
            <a:pPr marL="0" indent="0">
              <a:buNone/>
            </a:pPr>
            <a:r>
              <a:rPr lang="cs-CZ" altLang="cs-CZ" b="1" dirty="0">
                <a:solidFill>
                  <a:srgbClr val="7030A0"/>
                </a:solidFill>
              </a:rPr>
              <a:t>TSI TAF </a:t>
            </a:r>
            <a:r>
              <a:rPr lang="cs-CZ" altLang="cs-CZ" dirty="0">
                <a:solidFill>
                  <a:srgbClr val="7030A0"/>
                </a:solidFill>
              </a:rPr>
              <a:t>(version 2022), </a:t>
            </a:r>
            <a:r>
              <a:rPr lang="cs-CZ" altLang="cs-CZ" b="1" dirty="0">
                <a:solidFill>
                  <a:srgbClr val="7030A0"/>
                </a:solidFill>
              </a:rPr>
              <a:t>part 4.2.</a:t>
            </a:r>
            <a:r>
              <a:rPr lang="de-DE" altLang="cs-CZ" b="1" dirty="0">
                <a:solidFill>
                  <a:srgbClr val="7030A0"/>
                </a:solidFill>
              </a:rPr>
              <a:t>1.2</a:t>
            </a:r>
            <a:r>
              <a:rPr lang="cs-CZ" altLang="cs-CZ" b="1" dirty="0">
                <a:solidFill>
                  <a:srgbClr val="7030A0"/>
                </a:solidFill>
              </a:rPr>
              <a:t>:</a:t>
            </a:r>
          </a:p>
          <a:p>
            <a:pPr marL="0" indent="0">
              <a:buNone/>
            </a:pPr>
            <a:endParaRPr lang="en-US" dirty="0">
              <a:solidFill>
                <a:schemeClr val="accent1"/>
              </a:solidFill>
              <a:latin typeface="Arial" panose="020B0604020202020204" pitchFamily="34" charset="0"/>
              <a:cs typeface="Arial" panose="020B0604020202020204" pitchFamily="34" charset="0"/>
            </a:endParaRPr>
          </a:p>
          <a:p>
            <a:pPr marL="0" indent="0">
              <a:buNone/>
            </a:pPr>
            <a:r>
              <a:rPr lang="en-US" sz="1600" dirty="0">
                <a:solidFill>
                  <a:schemeClr val="accent1"/>
                </a:solidFill>
                <a:latin typeface="Arial" panose="020B0604020202020204" pitchFamily="34" charset="0"/>
                <a:cs typeface="Arial" panose="020B0604020202020204" pitchFamily="34" charset="0"/>
              </a:rPr>
              <a:t>The consignment order is primarily a subset of the Consignment Note information. It must be forwarded to the RUs involved in the transport chain by the LRUs. The content of the Consignment order must show the relevant information which is needed for an RU to effect transportation during its responsibility until handover to next RU. </a:t>
            </a:r>
          </a:p>
          <a:p>
            <a:pPr marL="0" indent="0">
              <a:buNone/>
            </a:pPr>
            <a:r>
              <a:rPr lang="en-US" sz="1600" dirty="0">
                <a:solidFill>
                  <a:schemeClr val="accent1"/>
                </a:solidFill>
                <a:latin typeface="Arial" panose="020B0604020202020204" pitchFamily="34" charset="0"/>
                <a:cs typeface="Arial" panose="020B0604020202020204" pitchFamily="34" charset="0"/>
              </a:rPr>
              <a:t>The mandatory data structure of the consignment order and detailed formats of this message are listed in the ‘Consignment Order Message’ in the document ‘TAF TSI – Annex D.2: Appendix F – TAF TSI Data and Message Model’ listed in Appendix I </a:t>
            </a:r>
          </a:p>
          <a:p>
            <a:pPr marL="0" indent="0">
              <a:buNone/>
            </a:pPr>
            <a:r>
              <a:rPr lang="en-US" sz="1600" dirty="0">
                <a:solidFill>
                  <a:schemeClr val="accent1"/>
                </a:solidFill>
                <a:latin typeface="Arial" panose="020B0604020202020204" pitchFamily="34" charset="0"/>
                <a:cs typeface="Arial" panose="020B0604020202020204" pitchFamily="34" charset="0"/>
              </a:rPr>
              <a:t>The main contents of these consignment orders are:</a:t>
            </a:r>
          </a:p>
          <a:p>
            <a:pPr marL="0" indent="0">
              <a:buNone/>
            </a:pPr>
            <a:r>
              <a:rPr lang="en-US" sz="1600" dirty="0">
                <a:solidFill>
                  <a:schemeClr val="accent1"/>
                </a:solidFill>
                <a:latin typeface="Arial" panose="020B0604020202020204" pitchFamily="34" charset="0"/>
                <a:cs typeface="Arial" panose="020B0604020202020204" pitchFamily="34" charset="0"/>
              </a:rPr>
              <a:t>-</a:t>
            </a:r>
            <a:r>
              <a:rPr lang="cs-CZ" sz="1600" dirty="0">
                <a:solidFill>
                  <a:schemeClr val="accent1"/>
                </a:solidFill>
                <a:latin typeface="Arial" panose="020B0604020202020204" pitchFamily="34" charset="0"/>
                <a:cs typeface="Arial" panose="020B0604020202020204" pitchFamily="34" charset="0"/>
              </a:rPr>
              <a:t> </a:t>
            </a:r>
            <a:r>
              <a:rPr lang="en-US" sz="1600" dirty="0">
                <a:solidFill>
                  <a:schemeClr val="accent1"/>
                </a:solidFill>
                <a:latin typeface="Arial" panose="020B0604020202020204" pitchFamily="34" charset="0"/>
                <a:cs typeface="Arial" panose="020B0604020202020204" pitchFamily="34" charset="0"/>
              </a:rPr>
              <a:t>Consignor and consignee information</a:t>
            </a:r>
          </a:p>
          <a:p>
            <a:pPr marL="0" indent="0">
              <a:buNone/>
            </a:pPr>
            <a:r>
              <a:rPr lang="en-US" sz="1600" dirty="0">
                <a:solidFill>
                  <a:schemeClr val="accent1"/>
                </a:solidFill>
                <a:latin typeface="Arial" panose="020B0604020202020204" pitchFamily="34" charset="0"/>
                <a:cs typeface="Arial" panose="020B0604020202020204" pitchFamily="34" charset="0"/>
              </a:rPr>
              <a:t>-</a:t>
            </a:r>
            <a:r>
              <a:rPr lang="cs-CZ" sz="1600" dirty="0">
                <a:solidFill>
                  <a:schemeClr val="accent1"/>
                </a:solidFill>
                <a:latin typeface="Arial" panose="020B0604020202020204" pitchFamily="34" charset="0"/>
                <a:cs typeface="Arial" panose="020B0604020202020204" pitchFamily="34" charset="0"/>
              </a:rPr>
              <a:t> </a:t>
            </a:r>
            <a:r>
              <a:rPr lang="en-US" sz="1600" dirty="0">
                <a:solidFill>
                  <a:schemeClr val="accent1"/>
                </a:solidFill>
                <a:latin typeface="Arial" panose="020B0604020202020204" pitchFamily="34" charset="0"/>
                <a:cs typeface="Arial" panose="020B0604020202020204" pitchFamily="34" charset="0"/>
              </a:rPr>
              <a:t>Routing information, </a:t>
            </a:r>
          </a:p>
          <a:p>
            <a:pPr marL="0" indent="0">
              <a:buNone/>
            </a:pPr>
            <a:r>
              <a:rPr lang="en-US" sz="1600" dirty="0">
                <a:solidFill>
                  <a:schemeClr val="accent1"/>
                </a:solidFill>
                <a:latin typeface="Arial" panose="020B0604020202020204" pitchFamily="34" charset="0"/>
                <a:cs typeface="Arial" panose="020B0604020202020204" pitchFamily="34" charset="0"/>
              </a:rPr>
              <a:t>-</a:t>
            </a:r>
            <a:r>
              <a:rPr lang="cs-CZ" sz="1600" dirty="0">
                <a:solidFill>
                  <a:schemeClr val="accent1"/>
                </a:solidFill>
                <a:latin typeface="Arial" panose="020B0604020202020204" pitchFamily="34" charset="0"/>
                <a:cs typeface="Arial" panose="020B0604020202020204" pitchFamily="34" charset="0"/>
              </a:rPr>
              <a:t> </a:t>
            </a:r>
            <a:r>
              <a:rPr lang="en-US" sz="1600" dirty="0">
                <a:solidFill>
                  <a:schemeClr val="accent1"/>
                </a:solidFill>
                <a:latin typeface="Arial" panose="020B0604020202020204" pitchFamily="34" charset="0"/>
                <a:cs typeface="Arial" panose="020B0604020202020204" pitchFamily="34" charset="0"/>
              </a:rPr>
              <a:t>Consignment identification</a:t>
            </a:r>
          </a:p>
          <a:p>
            <a:pPr marL="0" indent="0">
              <a:buNone/>
            </a:pPr>
            <a:r>
              <a:rPr lang="en-US" sz="1600" dirty="0">
                <a:solidFill>
                  <a:schemeClr val="accent1"/>
                </a:solidFill>
                <a:latin typeface="Arial" panose="020B0604020202020204" pitchFamily="34" charset="0"/>
                <a:cs typeface="Arial" panose="020B0604020202020204" pitchFamily="34" charset="0"/>
              </a:rPr>
              <a:t>-</a:t>
            </a:r>
            <a:r>
              <a:rPr lang="cs-CZ" sz="1600" dirty="0">
                <a:solidFill>
                  <a:schemeClr val="accent1"/>
                </a:solidFill>
                <a:latin typeface="Arial" panose="020B0604020202020204" pitchFamily="34" charset="0"/>
                <a:cs typeface="Arial" panose="020B0604020202020204" pitchFamily="34" charset="0"/>
              </a:rPr>
              <a:t> </a:t>
            </a:r>
            <a:r>
              <a:rPr lang="en-US" sz="1600" dirty="0">
                <a:solidFill>
                  <a:schemeClr val="accent1"/>
                </a:solidFill>
                <a:latin typeface="Arial" panose="020B0604020202020204" pitchFamily="34" charset="0"/>
                <a:cs typeface="Arial" panose="020B0604020202020204" pitchFamily="34" charset="0"/>
              </a:rPr>
              <a:t>Wagon information</a:t>
            </a:r>
          </a:p>
          <a:p>
            <a:pPr marL="0" indent="0">
              <a:buNone/>
            </a:pPr>
            <a:r>
              <a:rPr lang="en-US" sz="1600" dirty="0">
                <a:solidFill>
                  <a:schemeClr val="accent1"/>
                </a:solidFill>
                <a:latin typeface="Arial" panose="020B0604020202020204" pitchFamily="34" charset="0"/>
                <a:cs typeface="Arial" panose="020B0604020202020204" pitchFamily="34" charset="0"/>
              </a:rPr>
              <a:t>-</a:t>
            </a:r>
            <a:r>
              <a:rPr lang="cs-CZ" sz="1600" dirty="0">
                <a:solidFill>
                  <a:schemeClr val="accent1"/>
                </a:solidFill>
                <a:latin typeface="Arial" panose="020B0604020202020204" pitchFamily="34" charset="0"/>
                <a:cs typeface="Arial" panose="020B0604020202020204" pitchFamily="34" charset="0"/>
              </a:rPr>
              <a:t> </a:t>
            </a:r>
            <a:r>
              <a:rPr lang="en-US" sz="1600" dirty="0">
                <a:solidFill>
                  <a:schemeClr val="accent1"/>
                </a:solidFill>
                <a:latin typeface="Arial" panose="020B0604020202020204" pitchFamily="34" charset="0"/>
                <a:cs typeface="Arial" panose="020B0604020202020204" pitchFamily="34" charset="0"/>
              </a:rPr>
              <a:t>Place and time information.</a:t>
            </a:r>
            <a:endParaRPr lang="cs-CZ" altLang="cs-CZ" sz="1400" dirty="0">
              <a:solidFill>
                <a:schemeClr val="accent1"/>
              </a:solidFill>
              <a:latin typeface="Arial" panose="020B0604020202020204" pitchFamily="34" charset="0"/>
              <a:cs typeface="Arial" panose="020B0604020202020204" pitchFamily="34" charset="0"/>
            </a:endParaRPr>
          </a:p>
        </p:txBody>
      </p:sp>
      <p:sp>
        <p:nvSpPr>
          <p:cNvPr id="4" name="Zástupný symbol pro číslo snímku 3">
            <a:extLst>
              <a:ext uri="{FF2B5EF4-FFF2-40B4-BE49-F238E27FC236}">
                <a16:creationId xmlns:a16="http://schemas.microsoft.com/office/drawing/2014/main" id="{12175FFB-EF16-46B7-A834-E5DE87884340}"/>
              </a:ext>
            </a:extLst>
          </p:cNvPr>
          <p:cNvSpPr>
            <a:spLocks noGrp="1"/>
          </p:cNvSpPr>
          <p:nvPr>
            <p:ph type="sldNum" sz="quarter" idx="11"/>
          </p:nvPr>
        </p:nvSpPr>
        <p:spPr/>
        <p:txBody>
          <a:bodyPr/>
          <a:lstStyle>
            <a:lvl1pPr eaLnBrk="0" hangingPunct="0">
              <a:defRPr sz="2585">
                <a:solidFill>
                  <a:schemeClr val="tx1"/>
                </a:solidFill>
                <a:latin typeface="Arial" panose="020B0604020202020204" pitchFamily="34" charset="0"/>
                <a:cs typeface="Arial" panose="020B0604020202020204" pitchFamily="34" charset="0"/>
              </a:defRPr>
            </a:lvl1pPr>
            <a:lvl2pPr marL="685817" indent="-263776" eaLnBrk="0" hangingPunct="0">
              <a:defRPr sz="2585">
                <a:solidFill>
                  <a:schemeClr val="tx1"/>
                </a:solidFill>
                <a:latin typeface="Arial" panose="020B0604020202020204" pitchFamily="34" charset="0"/>
                <a:cs typeface="Arial" panose="020B0604020202020204" pitchFamily="34" charset="0"/>
              </a:defRPr>
            </a:lvl2pPr>
            <a:lvl3pPr marL="1055103" indent="-211021" eaLnBrk="0" hangingPunct="0">
              <a:defRPr sz="2585">
                <a:solidFill>
                  <a:schemeClr val="tx1"/>
                </a:solidFill>
                <a:latin typeface="Arial" panose="020B0604020202020204" pitchFamily="34" charset="0"/>
                <a:cs typeface="Arial" panose="020B0604020202020204" pitchFamily="34" charset="0"/>
              </a:defRPr>
            </a:lvl3pPr>
            <a:lvl4pPr marL="1477145" indent="-211021" eaLnBrk="0" hangingPunct="0">
              <a:defRPr sz="2585">
                <a:solidFill>
                  <a:schemeClr val="tx1"/>
                </a:solidFill>
                <a:latin typeface="Arial" panose="020B0604020202020204" pitchFamily="34" charset="0"/>
                <a:cs typeface="Arial" panose="020B0604020202020204" pitchFamily="34" charset="0"/>
              </a:defRPr>
            </a:lvl4pPr>
            <a:lvl5pPr marL="1899186" indent="-211021" eaLnBrk="0" hangingPunct="0">
              <a:defRPr sz="2585">
                <a:solidFill>
                  <a:schemeClr val="tx1"/>
                </a:solidFill>
                <a:latin typeface="Arial" panose="020B0604020202020204" pitchFamily="34" charset="0"/>
                <a:cs typeface="Arial" panose="020B0604020202020204" pitchFamily="34" charset="0"/>
              </a:defRPr>
            </a:lvl5pPr>
            <a:lvl6pPr marL="2321227" indent="-211021" algn="ctr" eaLnBrk="0" fontAlgn="base" hangingPunct="0">
              <a:spcBef>
                <a:spcPct val="0"/>
              </a:spcBef>
              <a:spcAft>
                <a:spcPct val="0"/>
              </a:spcAft>
              <a:defRPr sz="2585">
                <a:solidFill>
                  <a:schemeClr val="tx1"/>
                </a:solidFill>
                <a:latin typeface="Arial" panose="020B0604020202020204" pitchFamily="34" charset="0"/>
                <a:cs typeface="Arial" panose="020B0604020202020204" pitchFamily="34" charset="0"/>
              </a:defRPr>
            </a:lvl6pPr>
            <a:lvl7pPr marL="2743269" indent="-211021" algn="ctr" eaLnBrk="0" fontAlgn="base" hangingPunct="0">
              <a:spcBef>
                <a:spcPct val="0"/>
              </a:spcBef>
              <a:spcAft>
                <a:spcPct val="0"/>
              </a:spcAft>
              <a:defRPr sz="2585">
                <a:solidFill>
                  <a:schemeClr val="tx1"/>
                </a:solidFill>
                <a:latin typeface="Arial" panose="020B0604020202020204" pitchFamily="34" charset="0"/>
                <a:cs typeface="Arial" panose="020B0604020202020204" pitchFamily="34" charset="0"/>
              </a:defRPr>
            </a:lvl7pPr>
            <a:lvl8pPr marL="3165310" indent="-211021" algn="ctr" eaLnBrk="0" fontAlgn="base" hangingPunct="0">
              <a:spcBef>
                <a:spcPct val="0"/>
              </a:spcBef>
              <a:spcAft>
                <a:spcPct val="0"/>
              </a:spcAft>
              <a:defRPr sz="2585">
                <a:solidFill>
                  <a:schemeClr val="tx1"/>
                </a:solidFill>
                <a:latin typeface="Arial" panose="020B0604020202020204" pitchFamily="34" charset="0"/>
                <a:cs typeface="Arial" panose="020B0604020202020204" pitchFamily="34" charset="0"/>
              </a:defRPr>
            </a:lvl8pPr>
            <a:lvl9pPr marL="3587351" indent="-211021" algn="ctr" eaLnBrk="0" fontAlgn="base" hangingPunct="0">
              <a:spcBef>
                <a:spcPct val="0"/>
              </a:spcBef>
              <a:spcAft>
                <a:spcPct val="0"/>
              </a:spcAft>
              <a:defRPr sz="2585">
                <a:solidFill>
                  <a:schemeClr val="tx1"/>
                </a:solidFill>
                <a:latin typeface="Arial" panose="020B0604020202020204" pitchFamily="34" charset="0"/>
                <a:cs typeface="Arial" panose="020B0604020202020204" pitchFamily="34" charset="0"/>
              </a:defRPr>
            </a:lvl9pPr>
          </a:lstStyle>
          <a:p>
            <a:pPr eaLnBrk="1" hangingPunct="1"/>
            <a:fld id="{A80A91A7-50BC-4113-A12F-5C487F93CCF5}" type="slidenum">
              <a:rPr lang="en-GB" altLang="cs-CZ" sz="738">
                <a:latin typeface="Verdana" panose="020B0604030504040204" pitchFamily="34" charset="0"/>
              </a:rPr>
              <a:pPr eaLnBrk="1" hangingPunct="1"/>
              <a:t>1</a:t>
            </a:fld>
            <a:endParaRPr lang="en-GB" altLang="cs-CZ" sz="738">
              <a:latin typeface="Verdana" panose="020B0604030504040204" pitchFamily="34" charset="0"/>
            </a:endParaRPr>
          </a:p>
        </p:txBody>
      </p:sp>
      <p:sp>
        <p:nvSpPr>
          <p:cNvPr id="5" name="Rectangle 2">
            <a:extLst>
              <a:ext uri="{FF2B5EF4-FFF2-40B4-BE49-F238E27FC236}">
                <a16:creationId xmlns:a16="http://schemas.microsoft.com/office/drawing/2014/main" id="{BCBC2D40-D150-497F-A10B-1D2EF95F8488}"/>
              </a:ext>
            </a:extLst>
          </p:cNvPr>
          <p:cNvSpPr txBox="1">
            <a:spLocks noChangeArrowheads="1"/>
          </p:cNvSpPr>
          <p:nvPr/>
        </p:nvSpPr>
        <p:spPr bwMode="auto">
          <a:xfrm>
            <a:off x="869366" y="232019"/>
            <a:ext cx="5430826" cy="52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nchor="b"/>
          <a:lstStyle>
            <a:lvl1pPr algn="l" rtl="0" eaLnBrk="0" fontAlgn="base" hangingPunct="0">
              <a:spcBef>
                <a:spcPct val="0"/>
              </a:spcBef>
              <a:spcAft>
                <a:spcPct val="0"/>
              </a:spcAft>
              <a:defRPr sz="2600">
                <a:solidFill>
                  <a:schemeClr val="tx1"/>
                </a:solidFill>
                <a:latin typeface="+mj-lt"/>
                <a:ea typeface="+mj-ea"/>
                <a:cs typeface="+mj-cs"/>
              </a:defRPr>
            </a:lvl1pPr>
            <a:lvl2pPr algn="l" rtl="0" eaLnBrk="0" fontAlgn="base" hangingPunct="0">
              <a:spcBef>
                <a:spcPct val="0"/>
              </a:spcBef>
              <a:spcAft>
                <a:spcPct val="0"/>
              </a:spcAft>
              <a:defRPr sz="2600">
                <a:solidFill>
                  <a:schemeClr val="tx1"/>
                </a:solidFill>
                <a:latin typeface="Verdana" pitchFamily="34" charset="0"/>
              </a:defRPr>
            </a:lvl2pPr>
            <a:lvl3pPr algn="l" rtl="0" eaLnBrk="0" fontAlgn="base" hangingPunct="0">
              <a:spcBef>
                <a:spcPct val="0"/>
              </a:spcBef>
              <a:spcAft>
                <a:spcPct val="0"/>
              </a:spcAft>
              <a:defRPr sz="2600">
                <a:solidFill>
                  <a:schemeClr val="tx1"/>
                </a:solidFill>
                <a:latin typeface="Verdana" pitchFamily="34" charset="0"/>
              </a:defRPr>
            </a:lvl3pPr>
            <a:lvl4pPr algn="l" rtl="0" eaLnBrk="0" fontAlgn="base" hangingPunct="0">
              <a:spcBef>
                <a:spcPct val="0"/>
              </a:spcBef>
              <a:spcAft>
                <a:spcPct val="0"/>
              </a:spcAft>
              <a:defRPr sz="2600">
                <a:solidFill>
                  <a:schemeClr val="tx1"/>
                </a:solidFill>
                <a:latin typeface="Verdana" pitchFamily="34" charset="0"/>
              </a:defRPr>
            </a:lvl4pPr>
            <a:lvl5pPr algn="l" rtl="0" eaLnBrk="0" fontAlgn="base" hangingPunct="0">
              <a:spcBef>
                <a:spcPct val="0"/>
              </a:spcBef>
              <a:spcAft>
                <a:spcPct val="0"/>
              </a:spcAft>
              <a:defRPr sz="2600">
                <a:solidFill>
                  <a:schemeClr val="tx1"/>
                </a:solidFill>
                <a:latin typeface="Verdana" pitchFamily="34" charset="0"/>
              </a:defRPr>
            </a:lvl5pPr>
            <a:lvl6pPr marL="457200" algn="l" rtl="0" fontAlgn="base">
              <a:spcBef>
                <a:spcPct val="0"/>
              </a:spcBef>
              <a:spcAft>
                <a:spcPct val="0"/>
              </a:spcAft>
              <a:defRPr sz="2600">
                <a:solidFill>
                  <a:schemeClr val="tx1"/>
                </a:solidFill>
                <a:latin typeface="Verdana" pitchFamily="34" charset="0"/>
              </a:defRPr>
            </a:lvl6pPr>
            <a:lvl7pPr marL="914400" algn="l" rtl="0" fontAlgn="base">
              <a:spcBef>
                <a:spcPct val="0"/>
              </a:spcBef>
              <a:spcAft>
                <a:spcPct val="0"/>
              </a:spcAft>
              <a:defRPr sz="2600">
                <a:solidFill>
                  <a:schemeClr val="tx1"/>
                </a:solidFill>
                <a:latin typeface="Verdana" pitchFamily="34" charset="0"/>
              </a:defRPr>
            </a:lvl7pPr>
            <a:lvl8pPr marL="1371600" algn="l" rtl="0" fontAlgn="base">
              <a:spcBef>
                <a:spcPct val="0"/>
              </a:spcBef>
              <a:spcAft>
                <a:spcPct val="0"/>
              </a:spcAft>
              <a:defRPr sz="2600">
                <a:solidFill>
                  <a:schemeClr val="tx1"/>
                </a:solidFill>
                <a:latin typeface="Verdana" pitchFamily="34" charset="0"/>
              </a:defRPr>
            </a:lvl8pPr>
            <a:lvl9pPr marL="1828800" algn="l" rtl="0" fontAlgn="base">
              <a:spcBef>
                <a:spcPct val="0"/>
              </a:spcBef>
              <a:spcAft>
                <a:spcPct val="0"/>
              </a:spcAft>
              <a:defRPr sz="2600">
                <a:solidFill>
                  <a:schemeClr val="tx1"/>
                </a:solidFill>
                <a:latin typeface="Verdana" pitchFamily="34" charset="0"/>
              </a:defRPr>
            </a:lvl9pPr>
          </a:lstStyle>
          <a:p>
            <a:pPr eaLnBrk="1" hangingPunct="1">
              <a:defRPr/>
            </a:pPr>
            <a:r>
              <a:rPr lang="cs-CZ" altLang="cs-CZ" sz="2400" kern="0" dirty="0"/>
              <a:t> </a:t>
            </a:r>
            <a:r>
              <a:rPr lang="cs-CZ" altLang="cs-CZ" sz="2400" b="1" kern="0" dirty="0">
                <a:solidFill>
                  <a:srgbClr val="00B0F0"/>
                </a:solidFill>
              </a:rPr>
              <a:t> TAF </a:t>
            </a:r>
            <a:r>
              <a:rPr lang="de-DE" altLang="cs-CZ" sz="2400" b="1" kern="0" dirty="0" err="1">
                <a:solidFill>
                  <a:srgbClr val="00B0F0"/>
                </a:solidFill>
              </a:rPr>
              <a:t>Consignment</a:t>
            </a:r>
            <a:r>
              <a:rPr lang="de-DE" altLang="cs-CZ" sz="2400" b="1" kern="0" dirty="0">
                <a:solidFill>
                  <a:srgbClr val="00B0F0"/>
                </a:solidFill>
              </a:rPr>
              <a:t> </a:t>
            </a:r>
            <a:r>
              <a:rPr lang="cs-CZ" altLang="cs-CZ" sz="2400" b="1" kern="0" dirty="0">
                <a:solidFill>
                  <a:srgbClr val="00B0F0"/>
                </a:solidFill>
              </a:rPr>
              <a:t>O</a:t>
            </a:r>
            <a:r>
              <a:rPr lang="de-DE" altLang="cs-CZ" sz="2400" b="1" kern="0" dirty="0" err="1">
                <a:solidFill>
                  <a:srgbClr val="00B0F0"/>
                </a:solidFill>
              </a:rPr>
              <a:t>rder</a:t>
            </a:r>
            <a:endParaRPr lang="en-AU" altLang="cs-CZ" sz="2400" b="1" kern="0" dirty="0">
              <a:solidFill>
                <a:srgbClr val="00B0F0"/>
              </a:solidFill>
            </a:endParaRPr>
          </a:p>
        </p:txBody>
      </p:sp>
    </p:spTree>
    <p:extLst>
      <p:ext uri="{BB962C8B-B14F-4D97-AF65-F5344CB8AC3E}">
        <p14:creationId xmlns:p14="http://schemas.microsoft.com/office/powerpoint/2010/main" val="1035474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CBFBCF-CAAC-48A2-82B4-819FF3E29F4C}"/>
              </a:ext>
            </a:extLst>
          </p:cNvPr>
          <p:cNvSpPr>
            <a:spLocks noGrp="1"/>
          </p:cNvSpPr>
          <p:nvPr>
            <p:ph type="title"/>
          </p:nvPr>
        </p:nvSpPr>
        <p:spPr>
          <a:xfrm>
            <a:off x="850900" y="339725"/>
            <a:ext cx="5305276" cy="424979"/>
          </a:xfrm>
        </p:spPr>
        <p:txBody>
          <a:bodyPr/>
          <a:lstStyle/>
          <a:p>
            <a:r>
              <a:rPr lang="en-GB" dirty="0"/>
              <a:t> </a:t>
            </a:r>
            <a:r>
              <a:rPr lang="cs-CZ" sz="2400" b="1" dirty="0">
                <a:solidFill>
                  <a:srgbClr val="00B0F0"/>
                </a:solidFill>
              </a:rPr>
              <a:t>TEG </a:t>
            </a:r>
            <a:r>
              <a:rPr lang="de-DE" sz="2400" b="1" dirty="0">
                <a:solidFill>
                  <a:srgbClr val="00B0F0"/>
                </a:solidFill>
              </a:rPr>
              <a:t>5</a:t>
            </a:r>
            <a:r>
              <a:rPr lang="cs-CZ" sz="2400" b="1" dirty="0">
                <a:solidFill>
                  <a:srgbClr val="00B0F0"/>
                </a:solidFill>
              </a:rPr>
              <a:t> </a:t>
            </a:r>
            <a:r>
              <a:rPr lang="cs-CZ" sz="2400" b="1" dirty="0" err="1">
                <a:solidFill>
                  <a:srgbClr val="00B0F0"/>
                </a:solidFill>
              </a:rPr>
              <a:t>Foundation</a:t>
            </a:r>
            <a:r>
              <a:rPr lang="de-DE" sz="2400" b="1" dirty="0">
                <a:solidFill>
                  <a:srgbClr val="00B0F0"/>
                </a:solidFill>
              </a:rPr>
              <a:t> and </a:t>
            </a:r>
            <a:r>
              <a:rPr lang="cs-CZ" sz="2400" b="1" dirty="0">
                <a:solidFill>
                  <a:srgbClr val="00B0F0"/>
                </a:solidFill>
              </a:rPr>
              <a:t>S</a:t>
            </a:r>
            <a:r>
              <a:rPr lang="de-DE" sz="2400" b="1" dirty="0" err="1">
                <a:solidFill>
                  <a:srgbClr val="00B0F0"/>
                </a:solidFill>
              </a:rPr>
              <a:t>cope</a:t>
            </a:r>
            <a:endParaRPr lang="cs-CZ" sz="2400" b="1" dirty="0">
              <a:solidFill>
                <a:srgbClr val="00B0F0"/>
              </a:solidFill>
            </a:endParaRPr>
          </a:p>
        </p:txBody>
      </p:sp>
      <p:sp>
        <p:nvSpPr>
          <p:cNvPr id="3" name="Zástupný symbol pro číslo snímku 2">
            <a:extLst>
              <a:ext uri="{FF2B5EF4-FFF2-40B4-BE49-F238E27FC236}">
                <a16:creationId xmlns:a16="http://schemas.microsoft.com/office/drawing/2014/main" id="{9FB49273-C782-497A-9ACE-594AC59E7C50}"/>
              </a:ext>
            </a:extLst>
          </p:cNvPr>
          <p:cNvSpPr>
            <a:spLocks noGrp="1"/>
          </p:cNvSpPr>
          <p:nvPr>
            <p:ph type="sldNum" sz="quarter" idx="11"/>
          </p:nvPr>
        </p:nvSpPr>
        <p:spPr/>
        <p:txBody>
          <a:bodyPr/>
          <a:lstStyle/>
          <a:p>
            <a:pPr>
              <a:defRPr/>
            </a:pPr>
            <a:fld id="{61E12DBB-C920-4EEB-86C3-7D8FF34770AE}" type="slidenum">
              <a:rPr lang="en-GB" smtClean="0"/>
              <a:pPr>
                <a:defRPr/>
              </a:pPr>
              <a:t>2</a:t>
            </a:fld>
            <a:endParaRPr lang="en-GB"/>
          </a:p>
        </p:txBody>
      </p:sp>
      <p:sp>
        <p:nvSpPr>
          <p:cNvPr id="5" name="TextovéPole 4">
            <a:extLst>
              <a:ext uri="{FF2B5EF4-FFF2-40B4-BE49-F238E27FC236}">
                <a16:creationId xmlns:a16="http://schemas.microsoft.com/office/drawing/2014/main" id="{45701C26-B22D-4057-A57C-1CD68DDEE026}"/>
              </a:ext>
            </a:extLst>
          </p:cNvPr>
          <p:cNvSpPr txBox="1"/>
          <p:nvPr/>
        </p:nvSpPr>
        <p:spPr>
          <a:xfrm>
            <a:off x="123946" y="1175436"/>
            <a:ext cx="8768534" cy="5216813"/>
          </a:xfrm>
          <a:prstGeom prst="rect">
            <a:avLst/>
          </a:prstGeom>
          <a:noFill/>
        </p:spPr>
        <p:txBody>
          <a:bodyPr wrap="square">
            <a:spAutoFit/>
          </a:bodyPr>
          <a:lstStyle/>
          <a:p>
            <a:pPr lvl="1">
              <a:spcAft>
                <a:spcPts val="0"/>
              </a:spcAft>
            </a:pPr>
            <a:r>
              <a:rPr lang="en-US" b="1" dirty="0" err="1">
                <a:solidFill>
                  <a:srgbClr val="7030A0"/>
                </a:solidFill>
              </a:rPr>
              <a:t>Organisation</a:t>
            </a:r>
            <a:r>
              <a:rPr lang="en-US" b="1" dirty="0">
                <a:solidFill>
                  <a:srgbClr val="7030A0"/>
                </a:solidFill>
              </a:rPr>
              <a:t> setup:</a:t>
            </a:r>
          </a:p>
          <a:p>
            <a:pPr lvl="1">
              <a:spcAft>
                <a:spcPts val="0"/>
              </a:spcAft>
            </a:pPr>
            <a:endParaRPr lang="en-US" b="1" dirty="0">
              <a:solidFill>
                <a:srgbClr val="7030A0"/>
              </a:solidFill>
            </a:endParaRPr>
          </a:p>
          <a:p>
            <a:pPr marL="742950" lvl="1" indent="-285750">
              <a:spcBef>
                <a:spcPts val="600"/>
              </a:spcBef>
              <a:spcAft>
                <a:spcPts val="0"/>
              </a:spcAft>
              <a:buFont typeface="Arial" panose="020B0604020202020204" pitchFamily="34" charset="0"/>
              <a:buChar char="•"/>
            </a:pPr>
            <a:r>
              <a:rPr lang="cs-CZ" sz="1600" dirty="0" err="1">
                <a:solidFill>
                  <a:schemeClr val="tx1">
                    <a:lumMod val="50000"/>
                  </a:schemeClr>
                </a:solidFill>
                <a:latin typeface="+mn-lt"/>
                <a:cs typeface="+mn-cs"/>
              </a:rPr>
              <a:t>Terms</a:t>
            </a:r>
            <a:r>
              <a:rPr lang="cs-CZ" sz="1600" dirty="0">
                <a:solidFill>
                  <a:schemeClr val="tx1">
                    <a:lumMod val="50000"/>
                  </a:schemeClr>
                </a:solidFill>
                <a:latin typeface="+mn-lt"/>
                <a:cs typeface="+mn-cs"/>
              </a:rPr>
              <a:t> </a:t>
            </a:r>
            <a:r>
              <a:rPr lang="cs-CZ" sz="1600" dirty="0" err="1">
                <a:solidFill>
                  <a:schemeClr val="tx1">
                    <a:lumMod val="50000"/>
                  </a:schemeClr>
                </a:solidFill>
                <a:latin typeface="+mn-lt"/>
                <a:cs typeface="+mn-cs"/>
              </a:rPr>
              <a:t>of</a:t>
            </a:r>
            <a:r>
              <a:rPr lang="cs-CZ" sz="1600" dirty="0">
                <a:solidFill>
                  <a:schemeClr val="tx1">
                    <a:lumMod val="50000"/>
                  </a:schemeClr>
                </a:solidFill>
                <a:latin typeface="+mn-lt"/>
                <a:cs typeface="+mn-cs"/>
              </a:rPr>
              <a:t> Reference: </a:t>
            </a:r>
            <a:r>
              <a:rPr lang="cs-CZ" sz="1600" dirty="0" err="1">
                <a:solidFill>
                  <a:schemeClr val="tx1">
                    <a:lumMod val="50000"/>
                  </a:schemeClr>
                </a:solidFill>
                <a:latin typeface="+mn-lt"/>
                <a:cs typeface="+mn-cs"/>
              </a:rPr>
              <a:t>see</a:t>
            </a:r>
            <a:r>
              <a:rPr lang="cs-CZ" sz="1600" dirty="0">
                <a:solidFill>
                  <a:schemeClr val="tx1">
                    <a:lumMod val="50000"/>
                  </a:schemeClr>
                </a:solidFill>
                <a:latin typeface="+mn-lt"/>
                <a:cs typeface="+mn-cs"/>
              </a:rPr>
              <a:t> </a:t>
            </a:r>
            <a:r>
              <a:rPr lang="cs-CZ" sz="1800" dirty="0">
                <a:effectLst/>
                <a:latin typeface="Calibri" panose="020F0502020204030204" pitchFamily="34" charset="0"/>
                <a:ea typeface="Calibri" panose="020F0502020204030204" pitchFamily="34" charset="0"/>
              </a:rPr>
              <a:t> </a:t>
            </a:r>
            <a:r>
              <a:rPr lang="en-US" sz="1800" u="sng" dirty="0">
                <a:solidFill>
                  <a:srgbClr val="0000FF"/>
                </a:solidFill>
                <a:effectLst/>
                <a:latin typeface="Calibri" panose="020F0502020204030204" pitchFamily="34" charset="0"/>
                <a:ea typeface="Calibri" panose="020F0502020204030204" pitchFamily="34" charset="0"/>
                <a:hlinkClick r:id="rId2"/>
              </a:rPr>
              <a:t>JSG Governance </a:t>
            </a:r>
            <a:r>
              <a:rPr lang="en-US" sz="1800" u="sng" dirty="0" err="1">
                <a:solidFill>
                  <a:srgbClr val="0000FF"/>
                </a:solidFill>
                <a:effectLst/>
                <a:latin typeface="Calibri" panose="020F0502020204030204" pitchFamily="34" charset="0"/>
                <a:ea typeface="Calibri" panose="020F0502020204030204" pitchFamily="34" charset="0"/>
                <a:hlinkClick r:id="rId2"/>
              </a:rPr>
              <a:t>ToR</a:t>
            </a:r>
            <a:r>
              <a:rPr lang="cs-CZ" sz="1600" dirty="0">
                <a:solidFill>
                  <a:schemeClr val="tx1">
                    <a:lumMod val="50000"/>
                  </a:schemeClr>
                </a:solidFill>
                <a:latin typeface="+mn-lt"/>
                <a:cs typeface="+mn-cs"/>
              </a:rPr>
              <a:t>, Annex 2, part TEG5</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Rail</a:t>
            </a:r>
            <a:r>
              <a:rPr lang="cs-CZ" sz="1600" dirty="0">
                <a:solidFill>
                  <a:schemeClr val="tx1">
                    <a:lumMod val="50000"/>
                  </a:schemeClr>
                </a:solidFill>
                <a:latin typeface="+mn-lt"/>
                <a:cs typeface="+mn-cs"/>
              </a:rPr>
              <a:t>D</a:t>
            </a:r>
            <a:r>
              <a:rPr lang="en-US" sz="1600" dirty="0" err="1">
                <a:solidFill>
                  <a:schemeClr val="tx1">
                    <a:lumMod val="50000"/>
                  </a:schemeClr>
                </a:solidFill>
                <a:latin typeface="+mn-lt"/>
                <a:cs typeface="+mn-cs"/>
              </a:rPr>
              <a:t>ata</a:t>
            </a:r>
            <a:r>
              <a:rPr lang="en-US" sz="1600" dirty="0">
                <a:solidFill>
                  <a:schemeClr val="tx1">
                    <a:lumMod val="50000"/>
                  </a:schemeClr>
                </a:solidFill>
                <a:latin typeface="+mn-lt"/>
                <a:cs typeface="+mn-cs"/>
              </a:rPr>
              <a:t> will extend existing </a:t>
            </a:r>
            <a:r>
              <a:rPr lang="en-US" sz="1600" dirty="0" err="1">
                <a:solidFill>
                  <a:schemeClr val="tx1">
                    <a:lumMod val="50000"/>
                  </a:schemeClr>
                </a:solidFill>
                <a:latin typeface="+mn-lt"/>
                <a:cs typeface="+mn-cs"/>
              </a:rPr>
              <a:t>Raildata</a:t>
            </a:r>
            <a:r>
              <a:rPr lang="en-US" sz="1600" dirty="0">
                <a:solidFill>
                  <a:schemeClr val="tx1">
                    <a:lumMod val="50000"/>
                  </a:schemeClr>
                </a:solidFill>
                <a:latin typeface="+mn-lt"/>
                <a:cs typeface="+mn-cs"/>
              </a:rPr>
              <a:t> TAF expert meetings to be TEG 5 (+6)</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Rail</a:t>
            </a:r>
            <a:r>
              <a:rPr lang="cs-CZ" sz="1600" dirty="0">
                <a:solidFill>
                  <a:schemeClr val="tx1">
                    <a:lumMod val="50000"/>
                  </a:schemeClr>
                </a:solidFill>
                <a:latin typeface="+mn-lt"/>
                <a:cs typeface="+mn-cs"/>
              </a:rPr>
              <a:t>D</a:t>
            </a:r>
            <a:r>
              <a:rPr lang="en-US" sz="1600" dirty="0" err="1">
                <a:solidFill>
                  <a:schemeClr val="tx1">
                    <a:lumMod val="50000"/>
                  </a:schemeClr>
                </a:solidFill>
                <a:latin typeface="+mn-lt"/>
                <a:cs typeface="+mn-cs"/>
              </a:rPr>
              <a:t>ata</a:t>
            </a:r>
            <a:r>
              <a:rPr lang="en-US" sz="1600" dirty="0">
                <a:solidFill>
                  <a:schemeClr val="tx1">
                    <a:lumMod val="50000"/>
                  </a:schemeClr>
                </a:solidFill>
                <a:latin typeface="+mn-lt"/>
                <a:cs typeface="+mn-cs"/>
              </a:rPr>
              <a:t> ORFEUS expert  (</a:t>
            </a:r>
            <a:r>
              <a:rPr lang="en-US" sz="1600" dirty="0" err="1">
                <a:solidFill>
                  <a:schemeClr val="tx1">
                    <a:lumMod val="50000"/>
                  </a:schemeClr>
                </a:solidFill>
                <a:latin typeface="+mn-lt"/>
                <a:cs typeface="+mn-cs"/>
              </a:rPr>
              <a:t>R.Gutbrod</a:t>
            </a:r>
            <a:r>
              <a:rPr lang="en-US" sz="1600" dirty="0">
                <a:solidFill>
                  <a:schemeClr val="tx1">
                    <a:lumMod val="50000"/>
                  </a:schemeClr>
                </a:solidFill>
                <a:latin typeface="+mn-lt"/>
                <a:cs typeface="+mn-cs"/>
              </a:rPr>
              <a:t>) will chair TEG 5</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Next Rail</a:t>
            </a:r>
            <a:r>
              <a:rPr lang="cs-CZ" sz="1600" dirty="0">
                <a:solidFill>
                  <a:schemeClr val="tx1">
                    <a:lumMod val="50000"/>
                  </a:schemeClr>
                </a:solidFill>
                <a:latin typeface="+mn-lt"/>
                <a:cs typeface="+mn-cs"/>
              </a:rPr>
              <a:t>D</a:t>
            </a:r>
            <a:r>
              <a:rPr lang="en-US" sz="1600" dirty="0" err="1">
                <a:solidFill>
                  <a:schemeClr val="tx1">
                    <a:lumMod val="50000"/>
                  </a:schemeClr>
                </a:solidFill>
                <a:latin typeface="+mn-lt"/>
                <a:cs typeface="+mn-cs"/>
              </a:rPr>
              <a:t>ata</a:t>
            </a:r>
            <a:r>
              <a:rPr lang="en-US" sz="1600" dirty="0">
                <a:solidFill>
                  <a:schemeClr val="tx1">
                    <a:lumMod val="50000"/>
                  </a:schemeClr>
                </a:solidFill>
                <a:latin typeface="+mn-lt"/>
                <a:cs typeface="+mn-cs"/>
              </a:rPr>
              <a:t> TAF expert group meeting will include TEG 5 + TEG 6</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TEG 5 + 6 first meeting date: Monday 26th of September 2022 (from 9 to 12, via Teams, detailed agenda will follow)</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Experts from other RUs (from all sector) are invited and welcome</a:t>
            </a:r>
          </a:p>
          <a:p>
            <a:pPr marL="742950" lvl="1" indent="-285750">
              <a:spcBef>
                <a:spcPts val="600"/>
              </a:spcBef>
              <a:spcAft>
                <a:spcPts val="0"/>
              </a:spcAft>
              <a:buFont typeface="Arial" panose="020B0604020202020204" pitchFamily="34" charset="0"/>
              <a:buChar char="•"/>
            </a:pPr>
            <a:r>
              <a:rPr lang="en-US" sz="1600" dirty="0">
                <a:solidFill>
                  <a:schemeClr val="tx1">
                    <a:lumMod val="50000"/>
                  </a:schemeClr>
                </a:solidFill>
                <a:latin typeface="+mn-lt"/>
                <a:cs typeface="+mn-cs"/>
              </a:rPr>
              <a:t>See the profile of desired TEG 5 members </a:t>
            </a:r>
          </a:p>
          <a:p>
            <a:pPr lvl="1">
              <a:spcBef>
                <a:spcPts val="600"/>
              </a:spcBef>
              <a:spcAft>
                <a:spcPts val="0"/>
              </a:spcAft>
            </a:pPr>
            <a:endParaRPr lang="cs-CZ" b="1" dirty="0">
              <a:solidFill>
                <a:srgbClr val="7030A0"/>
              </a:solidFill>
            </a:endParaRPr>
          </a:p>
          <a:p>
            <a:pPr lvl="1">
              <a:spcBef>
                <a:spcPts val="600"/>
              </a:spcBef>
              <a:spcAft>
                <a:spcPts val="0"/>
              </a:spcAft>
            </a:pPr>
            <a:r>
              <a:rPr lang="de-DE" sz="1600" spc="-5" dirty="0">
                <a:solidFill>
                  <a:schemeClr val="accent1"/>
                </a:solidFill>
                <a:latin typeface="Arial" panose="020B0604020202020204" pitchFamily="34" charset="0"/>
                <a:cs typeface="Times New Roman" panose="02020603050405020304" pitchFamily="18" charset="0"/>
              </a:rPr>
              <a:t>The </a:t>
            </a:r>
            <a:r>
              <a:rPr lang="de-DE" sz="1600" spc="-5" dirty="0" err="1">
                <a:solidFill>
                  <a:schemeClr val="accent1"/>
                </a:solidFill>
                <a:latin typeface="Arial" panose="020B0604020202020204" pitchFamily="34" charset="0"/>
                <a:cs typeface="Times New Roman" panose="02020603050405020304" pitchFamily="18" charset="0"/>
              </a:rPr>
              <a:t>structure</a:t>
            </a:r>
            <a:r>
              <a:rPr lang="de-DE" sz="1600" spc="-5" dirty="0">
                <a:solidFill>
                  <a:schemeClr val="accent1"/>
                </a:solidFill>
                <a:latin typeface="Arial" panose="020B0604020202020204" pitchFamily="34" charset="0"/>
                <a:cs typeface="Times New Roman" panose="02020603050405020304" pitchFamily="18" charset="0"/>
              </a:rPr>
              <a:t> </a:t>
            </a:r>
            <a:r>
              <a:rPr lang="de-DE" sz="1600" spc="-5" dirty="0" err="1">
                <a:solidFill>
                  <a:schemeClr val="accent1"/>
                </a:solidFill>
                <a:latin typeface="Arial" panose="020B0604020202020204" pitchFamily="34" charset="0"/>
                <a:cs typeface="Times New Roman" panose="02020603050405020304" pitchFamily="18" charset="0"/>
              </a:rPr>
              <a:t>of</a:t>
            </a:r>
            <a:r>
              <a:rPr lang="de-DE" sz="1600" spc="-5" dirty="0">
                <a:solidFill>
                  <a:schemeClr val="accent1"/>
                </a:solidFill>
                <a:latin typeface="Arial" panose="020B0604020202020204" pitchFamily="34" charset="0"/>
                <a:cs typeface="Times New Roman" panose="02020603050405020304" pitchFamily="18" charset="0"/>
              </a:rPr>
              <a:t> </a:t>
            </a:r>
            <a:r>
              <a:rPr lang="de-DE" sz="1600" spc="-5" dirty="0" err="1">
                <a:solidFill>
                  <a:schemeClr val="accent1"/>
                </a:solidFill>
                <a:latin typeface="Arial" panose="020B0604020202020204" pitchFamily="34" charset="0"/>
                <a:cs typeface="Times New Roman" panose="02020603050405020304" pitchFamily="18" charset="0"/>
              </a:rPr>
              <a:t>the</a:t>
            </a:r>
            <a:r>
              <a:rPr lang="de-DE" sz="1600" spc="-5" dirty="0">
                <a:solidFill>
                  <a:schemeClr val="accent1"/>
                </a:solidFill>
                <a:latin typeface="Arial" panose="020B0604020202020204" pitchFamily="34" charset="0"/>
                <a:cs typeface="Times New Roman" panose="02020603050405020304" pitchFamily="18" charset="0"/>
              </a:rPr>
              <a:t> ORFEUS-ECN </a:t>
            </a:r>
            <a:r>
              <a:rPr lang="de-DE" sz="1600" spc="-5" dirty="0" err="1">
                <a:solidFill>
                  <a:schemeClr val="accent1"/>
                </a:solidFill>
                <a:latin typeface="Arial" panose="020B0604020202020204" pitchFamily="34" charset="0"/>
                <a:cs typeface="Times New Roman" panose="02020603050405020304" pitchFamily="18" charset="0"/>
              </a:rPr>
              <a:t>version</a:t>
            </a:r>
            <a:r>
              <a:rPr lang="de-DE" sz="1600" spc="-5" dirty="0">
                <a:solidFill>
                  <a:schemeClr val="accent1"/>
                </a:solidFill>
                <a:latin typeface="Arial" panose="020B0604020202020204" pitchFamily="34" charset="0"/>
                <a:cs typeface="Times New Roman" panose="02020603050405020304" pitchFamily="18" charset="0"/>
              </a:rPr>
              <a:t> 1.6 was </a:t>
            </a:r>
            <a:r>
              <a:rPr lang="de-DE" sz="1600" spc="-5" dirty="0" err="1">
                <a:solidFill>
                  <a:schemeClr val="accent1"/>
                </a:solidFill>
                <a:latin typeface="Arial" panose="020B0604020202020204" pitchFamily="34" charset="0"/>
                <a:cs typeface="Times New Roman" panose="02020603050405020304" pitchFamily="18" charset="0"/>
              </a:rPr>
              <a:t>approved</a:t>
            </a:r>
            <a:r>
              <a:rPr lang="de-DE" sz="1600" spc="-5" dirty="0">
                <a:solidFill>
                  <a:schemeClr val="accent1"/>
                </a:solidFill>
                <a:latin typeface="Arial" panose="020B0604020202020204" pitchFamily="34" charset="0"/>
                <a:cs typeface="Times New Roman" panose="02020603050405020304" pitchFamily="18" charset="0"/>
              </a:rPr>
              <a:t> </a:t>
            </a:r>
            <a:r>
              <a:rPr lang="de-DE" sz="1600" spc="-5" dirty="0" err="1">
                <a:solidFill>
                  <a:schemeClr val="accent1"/>
                </a:solidFill>
                <a:latin typeface="Arial" panose="020B0604020202020204" pitchFamily="34" charset="0"/>
                <a:cs typeface="Times New Roman" panose="02020603050405020304" pitchFamily="18" charset="0"/>
              </a:rPr>
              <a:t>by</a:t>
            </a:r>
            <a:r>
              <a:rPr lang="de-DE" sz="1600" spc="-5" dirty="0">
                <a:solidFill>
                  <a:schemeClr val="accent1"/>
                </a:solidFill>
                <a:latin typeface="Arial" panose="020B0604020202020204" pitchFamily="34" charset="0"/>
                <a:cs typeface="Times New Roman" panose="02020603050405020304" pitchFamily="18" charset="0"/>
              </a:rPr>
              <a:t> </a:t>
            </a:r>
            <a:r>
              <a:rPr lang="de-DE" sz="1600" spc="-5" dirty="0" err="1">
                <a:solidFill>
                  <a:schemeClr val="accent1"/>
                </a:solidFill>
                <a:latin typeface="Arial" panose="020B0604020202020204" pitchFamily="34" charset="0"/>
                <a:cs typeface="Times New Roman" panose="02020603050405020304" pitchFamily="18" charset="0"/>
              </a:rPr>
              <a:t>the</a:t>
            </a:r>
            <a:r>
              <a:rPr lang="de-DE" sz="1600" spc="-5" dirty="0">
                <a:solidFill>
                  <a:schemeClr val="accent1"/>
                </a:solidFill>
                <a:latin typeface="Arial" panose="020B0604020202020204" pitchFamily="34" charset="0"/>
                <a:cs typeface="Times New Roman" panose="02020603050405020304" pitchFamily="18" charset="0"/>
              </a:rPr>
              <a:t> </a:t>
            </a:r>
            <a:r>
              <a:rPr lang="cs-CZ" sz="1600" spc="-5" dirty="0">
                <a:solidFill>
                  <a:schemeClr val="accent1"/>
                </a:solidFill>
                <a:latin typeface="Arial" panose="020B0604020202020204" pitchFamily="34" charset="0"/>
                <a:cs typeface="Times New Roman" panose="02020603050405020304" pitchFamily="18" charset="0"/>
              </a:rPr>
              <a:t>J</a:t>
            </a:r>
            <a:r>
              <a:rPr lang="de-DE" sz="1600" spc="-5" dirty="0" err="1">
                <a:solidFill>
                  <a:schemeClr val="accent1"/>
                </a:solidFill>
                <a:latin typeface="Arial" panose="020B0604020202020204" pitchFamily="34" charset="0"/>
                <a:cs typeface="Times New Roman" panose="02020603050405020304" pitchFamily="18" charset="0"/>
              </a:rPr>
              <a:t>oint</a:t>
            </a:r>
            <a:r>
              <a:rPr lang="de-DE" sz="1600" spc="-5" dirty="0">
                <a:solidFill>
                  <a:schemeClr val="accent1"/>
                </a:solidFill>
                <a:latin typeface="Arial" panose="020B0604020202020204" pitchFamily="34" charset="0"/>
                <a:cs typeface="Times New Roman" panose="02020603050405020304" pitchFamily="18" charset="0"/>
              </a:rPr>
              <a:t> </a:t>
            </a:r>
            <a:r>
              <a:rPr lang="cs-CZ" sz="1600" spc="-5" dirty="0">
                <a:solidFill>
                  <a:schemeClr val="accent1"/>
                </a:solidFill>
                <a:latin typeface="Arial" panose="020B0604020202020204" pitchFamily="34" charset="0"/>
                <a:cs typeface="Times New Roman" panose="02020603050405020304" pitchFamily="18" charset="0"/>
              </a:rPr>
              <a:t>S</a:t>
            </a:r>
            <a:r>
              <a:rPr lang="de-DE" sz="1600" spc="-5" dirty="0" err="1">
                <a:solidFill>
                  <a:schemeClr val="accent1"/>
                </a:solidFill>
                <a:latin typeface="Arial" panose="020B0604020202020204" pitchFamily="34" charset="0"/>
                <a:cs typeface="Times New Roman" panose="02020603050405020304" pitchFamily="18" charset="0"/>
              </a:rPr>
              <a:t>ector</a:t>
            </a:r>
            <a:r>
              <a:rPr lang="de-DE" sz="1600" spc="-5" dirty="0">
                <a:solidFill>
                  <a:schemeClr val="accent1"/>
                </a:solidFill>
                <a:latin typeface="Arial" panose="020B0604020202020204" pitchFamily="34" charset="0"/>
                <a:cs typeface="Times New Roman" panose="02020603050405020304" pitchFamily="18" charset="0"/>
              </a:rPr>
              <a:t> </a:t>
            </a:r>
            <a:r>
              <a:rPr lang="cs-CZ" sz="1600" spc="-5" dirty="0">
                <a:solidFill>
                  <a:schemeClr val="accent1"/>
                </a:solidFill>
                <a:latin typeface="Arial" panose="020B0604020202020204" pitchFamily="34" charset="0"/>
                <a:cs typeface="Times New Roman" panose="02020603050405020304" pitchFamily="18" charset="0"/>
              </a:rPr>
              <a:t>G</a:t>
            </a:r>
            <a:r>
              <a:rPr lang="de-DE" sz="1600" spc="-5" dirty="0" err="1">
                <a:solidFill>
                  <a:schemeClr val="accent1"/>
                </a:solidFill>
                <a:latin typeface="Arial" panose="020B0604020202020204" pitchFamily="34" charset="0"/>
                <a:cs typeface="Times New Roman" panose="02020603050405020304" pitchFamily="18" charset="0"/>
              </a:rPr>
              <a:t>roup</a:t>
            </a:r>
            <a:r>
              <a:rPr lang="de-DE" sz="1600" spc="-5" dirty="0">
                <a:solidFill>
                  <a:schemeClr val="accent1"/>
                </a:solidFill>
                <a:latin typeface="Arial" panose="020B0604020202020204" pitchFamily="34" charset="0"/>
                <a:cs typeface="Times New Roman" panose="02020603050405020304" pitchFamily="18" charset="0"/>
              </a:rPr>
              <a:t>.</a:t>
            </a:r>
            <a:endParaRPr lang="en-US" sz="1600" b="1" dirty="0">
              <a:solidFill>
                <a:srgbClr val="7030A0"/>
              </a:solidFill>
            </a:endParaRPr>
          </a:p>
          <a:p>
            <a:pPr lvl="1">
              <a:spcBef>
                <a:spcPts val="600"/>
              </a:spcBef>
              <a:spcAft>
                <a:spcPts val="0"/>
              </a:spcAft>
            </a:pPr>
            <a:r>
              <a:rPr lang="en-US" b="1" dirty="0">
                <a:solidFill>
                  <a:srgbClr val="7030A0"/>
                </a:solidFill>
              </a:rPr>
              <a:t>Next steps: </a:t>
            </a:r>
          </a:p>
          <a:p>
            <a:pPr lvl="1">
              <a:spcBef>
                <a:spcPts val="600"/>
              </a:spcBef>
              <a:spcAft>
                <a:spcPts val="0"/>
              </a:spcAft>
            </a:pPr>
            <a:r>
              <a:rPr lang="cs-CZ" sz="1600" spc="-5" dirty="0">
                <a:solidFill>
                  <a:schemeClr val="accent1"/>
                </a:solidFill>
                <a:latin typeface="Arial" panose="020B0604020202020204" pitchFamily="34" charset="0"/>
                <a:cs typeface="Times New Roman" panose="02020603050405020304" pitchFamily="18" charset="0"/>
              </a:rPr>
              <a:t>- </a:t>
            </a:r>
            <a:r>
              <a:rPr lang="en-US" sz="1600" dirty="0"/>
              <a:t>Maintaining and improv</a:t>
            </a:r>
            <a:r>
              <a:rPr lang="cs-CZ" sz="1600" dirty="0"/>
              <a:t>e </a:t>
            </a:r>
            <a:r>
              <a:rPr lang="en-US" sz="1600" dirty="0"/>
              <a:t>definitions and processes of existing </a:t>
            </a:r>
            <a:r>
              <a:rPr lang="cs-CZ" sz="1600" dirty="0"/>
              <a:t>C.O. </a:t>
            </a:r>
            <a:r>
              <a:rPr lang="en-US" sz="1600" dirty="0"/>
              <a:t>messages</a:t>
            </a:r>
            <a:endParaRPr lang="cs-CZ" sz="1600" dirty="0"/>
          </a:p>
          <a:p>
            <a:pPr lvl="1">
              <a:spcBef>
                <a:spcPts val="600"/>
              </a:spcBef>
              <a:spcAft>
                <a:spcPts val="0"/>
              </a:spcAft>
            </a:pPr>
            <a:r>
              <a:rPr lang="cs-CZ" sz="1600" dirty="0"/>
              <a:t>- </a:t>
            </a:r>
            <a:r>
              <a:rPr lang="en-US" sz="1600" dirty="0"/>
              <a:t>Maintaining the chapter COM in sector handbook RU- RU- Keeper communication</a:t>
            </a:r>
            <a:endParaRPr lang="en-US" sz="1600" dirty="0">
              <a:solidFill>
                <a:schemeClr val="tx1">
                  <a:lumMod val="50000"/>
                </a:schemeClr>
              </a:solidFill>
              <a:latin typeface="+mn-lt"/>
              <a:cs typeface="+mn-cs"/>
            </a:endParaRPr>
          </a:p>
          <a:p>
            <a:pPr marL="742950" lvl="1" indent="-285750">
              <a:spcBef>
                <a:spcPts val="600"/>
              </a:spcBef>
              <a:spcAft>
                <a:spcPts val="0"/>
              </a:spcAft>
              <a:buFont typeface="Arial" panose="020B0604020202020204" pitchFamily="34" charset="0"/>
              <a:buChar char="•"/>
            </a:pPr>
            <a:endParaRPr lang="cs-CZ" sz="1800" dirty="0">
              <a:solidFill>
                <a:srgbClr val="003366"/>
              </a:solidFill>
            </a:endParaRPr>
          </a:p>
        </p:txBody>
      </p:sp>
    </p:spTree>
    <p:extLst>
      <p:ext uri="{BB962C8B-B14F-4D97-AF65-F5344CB8AC3E}">
        <p14:creationId xmlns:p14="http://schemas.microsoft.com/office/powerpoint/2010/main" val="4290828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6E9302E4-3867-4A16-BCAF-A617D114FE57}"/>
              </a:ext>
            </a:extLst>
          </p:cNvPr>
          <p:cNvSpPr txBox="1">
            <a:spLocks/>
          </p:cNvSpPr>
          <p:nvPr/>
        </p:nvSpPr>
        <p:spPr>
          <a:xfrm>
            <a:off x="850900" y="339725"/>
            <a:ext cx="5521300" cy="424979"/>
          </a:xfrm>
          <a:prstGeom prst="rect">
            <a:avLst/>
          </a:prstGeom>
        </p:spPr>
        <p:txBody>
          <a:bodyPr/>
          <a:lstStyle>
            <a:lvl1pPr algn="l" rtl="0" eaLnBrk="0" fontAlgn="base" hangingPunct="0">
              <a:spcBef>
                <a:spcPct val="0"/>
              </a:spcBef>
              <a:spcAft>
                <a:spcPct val="0"/>
              </a:spcAft>
              <a:defRPr sz="2600">
                <a:solidFill>
                  <a:schemeClr val="tx1"/>
                </a:solidFill>
                <a:latin typeface="+mj-lt"/>
                <a:ea typeface="+mj-ea"/>
                <a:cs typeface="+mj-cs"/>
              </a:defRPr>
            </a:lvl1pPr>
            <a:lvl2pPr algn="l" rtl="0" eaLnBrk="0" fontAlgn="base" hangingPunct="0">
              <a:spcBef>
                <a:spcPct val="0"/>
              </a:spcBef>
              <a:spcAft>
                <a:spcPct val="0"/>
              </a:spcAft>
              <a:defRPr sz="2600">
                <a:solidFill>
                  <a:schemeClr val="tx1"/>
                </a:solidFill>
                <a:latin typeface="Verdana" pitchFamily="34" charset="0"/>
              </a:defRPr>
            </a:lvl2pPr>
            <a:lvl3pPr algn="l" rtl="0" eaLnBrk="0" fontAlgn="base" hangingPunct="0">
              <a:spcBef>
                <a:spcPct val="0"/>
              </a:spcBef>
              <a:spcAft>
                <a:spcPct val="0"/>
              </a:spcAft>
              <a:defRPr sz="2600">
                <a:solidFill>
                  <a:schemeClr val="tx1"/>
                </a:solidFill>
                <a:latin typeface="Verdana" pitchFamily="34" charset="0"/>
              </a:defRPr>
            </a:lvl3pPr>
            <a:lvl4pPr algn="l" rtl="0" eaLnBrk="0" fontAlgn="base" hangingPunct="0">
              <a:spcBef>
                <a:spcPct val="0"/>
              </a:spcBef>
              <a:spcAft>
                <a:spcPct val="0"/>
              </a:spcAft>
              <a:defRPr sz="2600">
                <a:solidFill>
                  <a:schemeClr val="tx1"/>
                </a:solidFill>
                <a:latin typeface="Verdana" pitchFamily="34" charset="0"/>
              </a:defRPr>
            </a:lvl4pPr>
            <a:lvl5pPr algn="l" rtl="0" eaLnBrk="0" fontAlgn="base" hangingPunct="0">
              <a:spcBef>
                <a:spcPct val="0"/>
              </a:spcBef>
              <a:spcAft>
                <a:spcPct val="0"/>
              </a:spcAft>
              <a:defRPr sz="2600">
                <a:solidFill>
                  <a:schemeClr val="tx1"/>
                </a:solidFill>
                <a:latin typeface="Verdana" pitchFamily="34" charset="0"/>
              </a:defRPr>
            </a:lvl5pPr>
            <a:lvl6pPr marL="457200" algn="l" rtl="0" fontAlgn="base">
              <a:spcBef>
                <a:spcPct val="0"/>
              </a:spcBef>
              <a:spcAft>
                <a:spcPct val="0"/>
              </a:spcAft>
              <a:defRPr sz="2600">
                <a:solidFill>
                  <a:schemeClr val="tx1"/>
                </a:solidFill>
                <a:latin typeface="Verdana" pitchFamily="34" charset="0"/>
              </a:defRPr>
            </a:lvl6pPr>
            <a:lvl7pPr marL="914400" algn="l" rtl="0" fontAlgn="base">
              <a:spcBef>
                <a:spcPct val="0"/>
              </a:spcBef>
              <a:spcAft>
                <a:spcPct val="0"/>
              </a:spcAft>
              <a:defRPr sz="2600">
                <a:solidFill>
                  <a:schemeClr val="tx1"/>
                </a:solidFill>
                <a:latin typeface="Verdana" pitchFamily="34" charset="0"/>
              </a:defRPr>
            </a:lvl7pPr>
            <a:lvl8pPr marL="1371600" algn="l" rtl="0" fontAlgn="base">
              <a:spcBef>
                <a:spcPct val="0"/>
              </a:spcBef>
              <a:spcAft>
                <a:spcPct val="0"/>
              </a:spcAft>
              <a:defRPr sz="2600">
                <a:solidFill>
                  <a:schemeClr val="tx1"/>
                </a:solidFill>
                <a:latin typeface="Verdana" pitchFamily="34" charset="0"/>
              </a:defRPr>
            </a:lvl8pPr>
            <a:lvl9pPr marL="1828800" algn="l" rtl="0" fontAlgn="base">
              <a:spcBef>
                <a:spcPct val="0"/>
              </a:spcBef>
              <a:spcAft>
                <a:spcPct val="0"/>
              </a:spcAft>
              <a:defRPr sz="2600">
                <a:solidFill>
                  <a:schemeClr val="tx1"/>
                </a:solidFill>
                <a:latin typeface="Verdana" pitchFamily="34" charset="0"/>
              </a:defRPr>
            </a:lvl9pPr>
          </a:lstStyle>
          <a:p>
            <a:endParaRPr lang="cs-CZ" kern="0" dirty="0"/>
          </a:p>
        </p:txBody>
      </p:sp>
      <p:sp>
        <p:nvSpPr>
          <p:cNvPr id="6" name="Title 5">
            <a:extLst>
              <a:ext uri="{FF2B5EF4-FFF2-40B4-BE49-F238E27FC236}">
                <a16:creationId xmlns:a16="http://schemas.microsoft.com/office/drawing/2014/main" id="{245E42ED-BADB-EF73-9D2F-043D441FF349}"/>
              </a:ext>
            </a:extLst>
          </p:cNvPr>
          <p:cNvSpPr>
            <a:spLocks noGrp="1"/>
          </p:cNvSpPr>
          <p:nvPr>
            <p:ph type="title"/>
          </p:nvPr>
        </p:nvSpPr>
        <p:spPr>
          <a:xfrm>
            <a:off x="850900" y="188641"/>
            <a:ext cx="6313387" cy="504056"/>
          </a:xfrm>
        </p:spPr>
        <p:txBody>
          <a:bodyPr/>
          <a:lstStyle/>
          <a:p>
            <a:br>
              <a:rPr lang="en-GB" sz="1800" b="1" dirty="0"/>
            </a:br>
            <a:r>
              <a:rPr lang="cs-CZ" sz="1800" b="1" dirty="0"/>
              <a:t>  </a:t>
            </a:r>
            <a:r>
              <a:rPr lang="cs-CZ" sz="2400" b="1" dirty="0">
                <a:solidFill>
                  <a:srgbClr val="00B0F0"/>
                </a:solidFill>
              </a:rPr>
              <a:t>Profile of TEG </a:t>
            </a:r>
            <a:r>
              <a:rPr lang="de-DE" sz="2400" b="1" dirty="0">
                <a:solidFill>
                  <a:srgbClr val="00B0F0"/>
                </a:solidFill>
              </a:rPr>
              <a:t>5</a:t>
            </a:r>
            <a:r>
              <a:rPr lang="cs-CZ" sz="2400" b="1" dirty="0">
                <a:solidFill>
                  <a:srgbClr val="00B0F0"/>
                </a:solidFill>
              </a:rPr>
              <a:t> member</a:t>
            </a:r>
            <a:endParaRPr lang="en-BE" sz="2400" b="1" dirty="0">
              <a:solidFill>
                <a:srgbClr val="00B0F0"/>
              </a:solidFill>
            </a:endParaRPr>
          </a:p>
        </p:txBody>
      </p:sp>
      <p:sp>
        <p:nvSpPr>
          <p:cNvPr id="7" name="Content Placeholder 6">
            <a:extLst>
              <a:ext uri="{FF2B5EF4-FFF2-40B4-BE49-F238E27FC236}">
                <a16:creationId xmlns:a16="http://schemas.microsoft.com/office/drawing/2014/main" id="{0F969F91-9325-8C70-4EAC-B2D1989B8E73}"/>
              </a:ext>
            </a:extLst>
          </p:cNvPr>
          <p:cNvSpPr>
            <a:spLocks noGrp="1"/>
          </p:cNvSpPr>
          <p:nvPr>
            <p:ph idx="1"/>
          </p:nvPr>
        </p:nvSpPr>
        <p:spPr>
          <a:xfrm>
            <a:off x="251519" y="915788"/>
            <a:ext cx="8496945" cy="5393532"/>
          </a:xfrm>
        </p:spPr>
        <p:txBody>
          <a:bodyPr/>
          <a:lstStyle/>
          <a:p>
            <a:pPr marL="865187" lvl="2" indent="0" algn="just">
              <a:spcAft>
                <a:spcPts val="300"/>
              </a:spcAft>
              <a:buClr>
                <a:schemeClr val="tx1">
                  <a:lumMod val="50000"/>
                </a:schemeClr>
              </a:buClr>
              <a:buNone/>
            </a:pPr>
            <a:r>
              <a:rPr lang="en-US" sz="1800" b="1" kern="1200" dirty="0">
                <a:solidFill>
                  <a:srgbClr val="7030A0"/>
                </a:solidFill>
                <a:latin typeface="Arial" charset="0"/>
                <a:ea typeface="+mn-ea"/>
                <a:cs typeface="Arial" charset="0"/>
              </a:rPr>
              <a:t>TEG 5 member:</a:t>
            </a:r>
          </a:p>
          <a:p>
            <a:pPr marL="865187" lvl="2" indent="0" algn="just">
              <a:spcAft>
                <a:spcPts val="300"/>
              </a:spcAft>
              <a:buClr>
                <a:schemeClr val="tx1">
                  <a:lumMod val="50000"/>
                </a:schemeClr>
              </a:buClr>
              <a:buNone/>
            </a:pPr>
            <a:endParaRPr lang="en-US" b="1" dirty="0">
              <a:solidFill>
                <a:srgbClr val="7030A0"/>
              </a:solidFill>
            </a:endParaRPr>
          </a:p>
          <a:p>
            <a:pPr marL="1208087" lvl="2" indent="-342900" algn="just">
              <a:spcAft>
                <a:spcPts val="300"/>
              </a:spcAft>
              <a:buClr>
                <a:schemeClr val="tx1">
                  <a:lumMod val="50000"/>
                </a:schemeClr>
              </a:buClr>
              <a:buFont typeface="Symbol" panose="05050102010706020507" pitchFamily="18" charset="2"/>
              <a:buChar char=""/>
            </a:pPr>
            <a:r>
              <a:rPr lang="cs-CZ" sz="1600" dirty="0" err="1">
                <a:solidFill>
                  <a:schemeClr val="tx1">
                    <a:lumMod val="50000"/>
                  </a:schemeClr>
                </a:solidFill>
              </a:rPr>
              <a:t>Is</a:t>
            </a:r>
            <a:r>
              <a:rPr lang="cs-CZ" sz="1600" dirty="0">
                <a:solidFill>
                  <a:schemeClr val="tx1">
                    <a:lumMod val="50000"/>
                  </a:schemeClr>
                </a:solidFill>
              </a:rPr>
              <a:t> </a:t>
            </a:r>
            <a:r>
              <a:rPr lang="en-US" sz="1600" dirty="0">
                <a:solidFill>
                  <a:schemeClr val="tx1">
                    <a:lumMod val="50000"/>
                  </a:schemeClr>
                </a:solidFill>
              </a:rPr>
              <a:t>nominated by their companies and/or organizations, members of JSG, with the decision-making capacity in the context of </a:t>
            </a:r>
            <a:r>
              <a:rPr lang="cs-CZ" sz="1600" dirty="0">
                <a:solidFill>
                  <a:schemeClr val="tx1">
                    <a:lumMod val="50000"/>
                  </a:schemeClr>
                </a:solidFill>
              </a:rPr>
              <a:t>TEG 5 </a:t>
            </a:r>
            <a:r>
              <a:rPr lang="en-US" sz="1600" dirty="0">
                <a:solidFill>
                  <a:schemeClr val="tx1">
                    <a:lumMod val="50000"/>
                  </a:schemeClr>
                </a:solidFill>
              </a:rPr>
              <a:t>topics </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Is collaborator of an EU-based freight railway undertaking </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Is involved in rail freight IT and/or process development/support  </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Knows the productional processes at least in his own company</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Has experience with the information sharing with other RUs</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Is ready to take part in the TEG 5 meetings </a:t>
            </a:r>
          </a:p>
          <a:p>
            <a:pPr marL="1616075" lvl="3"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about 4-6 meetings expected, about every 2 months, </a:t>
            </a:r>
          </a:p>
          <a:p>
            <a:pPr marL="1616075" lvl="3"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hybrid meetings via Teams, duration about 1-2 hours each</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Has good knowledge of the TSI TAF, </a:t>
            </a:r>
            <a:r>
              <a:rPr lang="cs-CZ" sz="1600" dirty="0">
                <a:solidFill>
                  <a:schemeClr val="tx1">
                    <a:lumMod val="50000"/>
                  </a:schemeClr>
                </a:solidFill>
              </a:rPr>
              <a:t>mainly of </a:t>
            </a:r>
            <a:r>
              <a:rPr lang="en-US" sz="1600" dirty="0">
                <a:solidFill>
                  <a:schemeClr val="tx1">
                    <a:lumMod val="50000"/>
                  </a:schemeClr>
                </a:solidFill>
              </a:rPr>
              <a:t>Consignment orders</a:t>
            </a:r>
            <a:endParaRPr lang="cs-CZ" sz="1600" dirty="0">
              <a:solidFill>
                <a:schemeClr val="tx1">
                  <a:lumMod val="50000"/>
                </a:schemeClr>
              </a:solidFill>
            </a:endParaRPr>
          </a:p>
          <a:p>
            <a:pPr marL="1208087" lvl="2" indent="-342900" algn="just">
              <a:spcAft>
                <a:spcPts val="300"/>
              </a:spcAft>
              <a:buClr>
                <a:schemeClr val="tx1">
                  <a:lumMod val="50000"/>
                </a:schemeClr>
              </a:buClr>
              <a:buFont typeface="Symbol" panose="05050102010706020507" pitchFamily="18" charset="2"/>
              <a:buChar char=""/>
            </a:pPr>
            <a:r>
              <a:rPr lang="cs-CZ" sz="1600" dirty="0">
                <a:solidFill>
                  <a:schemeClr val="tx1">
                    <a:lumMod val="50000"/>
                  </a:schemeClr>
                </a:solidFill>
              </a:rPr>
              <a:t>Has </a:t>
            </a:r>
            <a:r>
              <a:rPr lang="en-US" sz="1600" dirty="0">
                <a:solidFill>
                  <a:schemeClr val="tx1">
                    <a:lumMod val="50000"/>
                  </a:schemeClr>
                </a:solidFill>
              </a:rPr>
              <a:t>basic knowledge of data management and </a:t>
            </a:r>
            <a:r>
              <a:rPr lang="cs-CZ" sz="1600" dirty="0">
                <a:solidFill>
                  <a:schemeClr val="tx1">
                    <a:lumMod val="50000"/>
                  </a:schemeClr>
                </a:solidFill>
              </a:rPr>
              <a:t>XML </a:t>
            </a:r>
            <a:r>
              <a:rPr lang="en-US" sz="1600" dirty="0">
                <a:solidFill>
                  <a:schemeClr val="tx1">
                    <a:lumMod val="50000"/>
                  </a:schemeClr>
                </a:solidFill>
              </a:rPr>
              <a:t>data processing</a:t>
            </a:r>
          </a:p>
          <a:p>
            <a:pPr marL="1208087" lvl="2" indent="-342900" algn="just">
              <a:spcAft>
                <a:spcPts val="300"/>
              </a:spcAft>
              <a:buClr>
                <a:schemeClr val="tx1">
                  <a:lumMod val="50000"/>
                </a:schemeClr>
              </a:buClr>
              <a:buFont typeface="Symbol" panose="05050102010706020507" pitchFamily="18" charset="2"/>
              <a:buChar char=""/>
            </a:pPr>
            <a:r>
              <a:rPr lang="en-US" sz="1600" dirty="0">
                <a:solidFill>
                  <a:schemeClr val="tx1">
                    <a:lumMod val="50000"/>
                  </a:schemeClr>
                </a:solidFill>
              </a:rPr>
              <a:t>Is ready to work actively, not just attend </a:t>
            </a:r>
          </a:p>
          <a:p>
            <a:pPr marL="1208087" lvl="2" indent="-342900" algn="just">
              <a:spcAft>
                <a:spcPts val="300"/>
              </a:spcAft>
              <a:buClr>
                <a:schemeClr val="tx1">
                  <a:lumMod val="50000"/>
                </a:schemeClr>
              </a:buClr>
              <a:buFont typeface="Symbol" panose="05050102010706020507" pitchFamily="18" charset="2"/>
              <a:buChar char=""/>
            </a:pPr>
            <a:r>
              <a:rPr lang="cs-CZ" sz="1600" dirty="0">
                <a:solidFill>
                  <a:schemeClr val="tx1">
                    <a:lumMod val="50000"/>
                  </a:schemeClr>
                </a:solidFill>
              </a:rPr>
              <a:t>Is </a:t>
            </a:r>
            <a:r>
              <a:rPr lang="de-DE" sz="1600" dirty="0" err="1">
                <a:solidFill>
                  <a:schemeClr val="tx1">
                    <a:lumMod val="50000"/>
                  </a:schemeClr>
                </a:solidFill>
              </a:rPr>
              <a:t>able</a:t>
            </a:r>
            <a:r>
              <a:rPr lang="de-DE" sz="1600" dirty="0">
                <a:solidFill>
                  <a:schemeClr val="tx1">
                    <a:lumMod val="50000"/>
                  </a:schemeClr>
                </a:solidFill>
              </a:rPr>
              <a:t> </a:t>
            </a:r>
            <a:r>
              <a:rPr lang="de-DE" sz="1600" dirty="0" err="1">
                <a:solidFill>
                  <a:schemeClr val="tx1">
                    <a:lumMod val="50000"/>
                  </a:schemeClr>
                </a:solidFill>
              </a:rPr>
              <a:t>to</a:t>
            </a:r>
            <a:r>
              <a:rPr lang="de-DE" sz="1600" dirty="0">
                <a:solidFill>
                  <a:schemeClr val="tx1">
                    <a:lumMod val="50000"/>
                  </a:schemeClr>
                </a:solidFill>
              </a:rPr>
              <a:t> </a:t>
            </a:r>
            <a:r>
              <a:rPr lang="de-DE" sz="1600" dirty="0" err="1">
                <a:solidFill>
                  <a:schemeClr val="tx1">
                    <a:lumMod val="50000"/>
                  </a:schemeClr>
                </a:solidFill>
              </a:rPr>
              <a:t>speak</a:t>
            </a:r>
            <a:r>
              <a:rPr lang="de-DE" sz="1600" dirty="0">
                <a:solidFill>
                  <a:schemeClr val="tx1">
                    <a:lumMod val="50000"/>
                  </a:schemeClr>
                </a:solidFill>
              </a:rPr>
              <a:t> </a:t>
            </a:r>
            <a:r>
              <a:rPr lang="en-US" sz="1600" dirty="0">
                <a:solidFill>
                  <a:schemeClr val="tx1">
                    <a:lumMod val="50000"/>
                  </a:schemeClr>
                </a:solidFill>
              </a:rPr>
              <a:t>English</a:t>
            </a:r>
            <a:r>
              <a:rPr lang="cs-CZ" sz="1600" dirty="0">
                <a:solidFill>
                  <a:schemeClr val="tx1">
                    <a:lumMod val="50000"/>
                  </a:schemeClr>
                </a:solidFill>
              </a:rPr>
              <a:t> fluently</a:t>
            </a:r>
            <a:r>
              <a:rPr lang="en-US" sz="1600" dirty="0">
                <a:solidFill>
                  <a:schemeClr val="tx1">
                    <a:lumMod val="50000"/>
                  </a:schemeClr>
                </a:solidFill>
              </a:rPr>
              <a:t> </a:t>
            </a:r>
            <a:r>
              <a:rPr lang="cs-CZ" sz="1600" dirty="0">
                <a:solidFill>
                  <a:schemeClr val="tx1">
                    <a:lumMod val="50000"/>
                  </a:schemeClr>
                </a:solidFill>
              </a:rPr>
              <a:t>(basic </a:t>
            </a:r>
            <a:r>
              <a:rPr lang="cs-CZ" sz="1600" dirty="0" err="1">
                <a:solidFill>
                  <a:schemeClr val="tx1">
                    <a:lumMod val="50000"/>
                  </a:schemeClr>
                </a:solidFill>
              </a:rPr>
              <a:t>knowledge</a:t>
            </a:r>
            <a:r>
              <a:rPr lang="cs-CZ" sz="1600" dirty="0">
                <a:solidFill>
                  <a:schemeClr val="tx1">
                    <a:lumMod val="50000"/>
                  </a:schemeClr>
                </a:solidFill>
              </a:rPr>
              <a:t> </a:t>
            </a:r>
            <a:r>
              <a:rPr lang="cs-CZ" sz="1600" dirty="0" err="1">
                <a:solidFill>
                  <a:schemeClr val="tx1">
                    <a:lumMod val="50000"/>
                  </a:schemeClr>
                </a:solidFill>
              </a:rPr>
              <a:t>is</a:t>
            </a:r>
            <a:r>
              <a:rPr lang="cs-CZ" sz="1600" dirty="0">
                <a:solidFill>
                  <a:schemeClr val="tx1">
                    <a:lumMod val="50000"/>
                  </a:schemeClr>
                </a:solidFill>
              </a:rPr>
              <a:t> OK)</a:t>
            </a:r>
          </a:p>
          <a:p>
            <a:pPr marL="1208087" lvl="2" indent="-342900" algn="just">
              <a:spcAft>
                <a:spcPts val="300"/>
              </a:spcAft>
              <a:buClr>
                <a:schemeClr val="tx1">
                  <a:lumMod val="50000"/>
                </a:schemeClr>
              </a:buClr>
              <a:buFont typeface="Symbol" panose="05050102010706020507" pitchFamily="18" charset="2"/>
              <a:buChar char=""/>
            </a:pPr>
            <a:endParaRPr lang="cs-CZ" sz="1600" dirty="0">
              <a:solidFill>
                <a:schemeClr val="tx1">
                  <a:lumMod val="50000"/>
                </a:schemeClr>
              </a:solidFill>
            </a:endParaRPr>
          </a:p>
          <a:p>
            <a:pPr marL="865187" lvl="2" indent="0" algn="just">
              <a:spcAft>
                <a:spcPts val="300"/>
              </a:spcAft>
              <a:buClr>
                <a:schemeClr val="tx1">
                  <a:lumMod val="50000"/>
                </a:schemeClr>
              </a:buClr>
              <a:buNone/>
            </a:pPr>
            <a:r>
              <a:rPr lang="cs-CZ" sz="1600" dirty="0">
                <a:solidFill>
                  <a:schemeClr val="tx1">
                    <a:lumMod val="50000"/>
                  </a:schemeClr>
                </a:solidFill>
              </a:rPr>
              <a:t>New TEG </a:t>
            </a:r>
            <a:r>
              <a:rPr lang="de-DE" sz="1600" dirty="0">
                <a:solidFill>
                  <a:schemeClr val="tx1">
                    <a:lumMod val="50000"/>
                  </a:schemeClr>
                </a:solidFill>
              </a:rPr>
              <a:t>5</a:t>
            </a:r>
            <a:r>
              <a:rPr lang="cs-CZ" sz="1600" dirty="0">
                <a:solidFill>
                  <a:schemeClr val="tx1">
                    <a:lumMod val="50000"/>
                  </a:schemeClr>
                </a:solidFill>
              </a:rPr>
              <a:t> members are welcome! </a:t>
            </a:r>
          </a:p>
          <a:p>
            <a:pPr marL="865187" lvl="2" indent="0" algn="just">
              <a:spcAft>
                <a:spcPts val="300"/>
              </a:spcAft>
              <a:buClr>
                <a:schemeClr val="tx1">
                  <a:lumMod val="50000"/>
                </a:schemeClr>
              </a:buClr>
              <a:buNone/>
            </a:pPr>
            <a:r>
              <a:rPr lang="cs-CZ" sz="1600" dirty="0">
                <a:solidFill>
                  <a:schemeClr val="tx1">
                    <a:lumMod val="50000"/>
                  </a:schemeClr>
                </a:solidFill>
              </a:rPr>
              <a:t>Q</a:t>
            </a:r>
            <a:r>
              <a:rPr lang="de-DE" sz="1600" dirty="0" err="1">
                <a:solidFill>
                  <a:schemeClr val="tx1">
                    <a:lumMod val="50000"/>
                  </a:schemeClr>
                </a:solidFill>
              </a:rPr>
              <a:t>ua</a:t>
            </a:r>
            <a:r>
              <a:rPr lang="cs-CZ" sz="1600" dirty="0">
                <a:solidFill>
                  <a:schemeClr val="tx1">
                    <a:lumMod val="50000"/>
                  </a:schemeClr>
                </a:solidFill>
              </a:rPr>
              <a:t>lified volunteers please send application to: </a:t>
            </a:r>
          </a:p>
          <a:p>
            <a:pPr marL="865187" lvl="2" indent="0" algn="just">
              <a:spcAft>
                <a:spcPts val="300"/>
              </a:spcAft>
              <a:buClr>
                <a:schemeClr val="tx1">
                  <a:lumMod val="50000"/>
                </a:schemeClr>
              </a:buClr>
              <a:buNone/>
            </a:pPr>
            <a:r>
              <a:rPr lang="de-DE" sz="1600" dirty="0" err="1">
                <a:hlinkClick r:id="rId2"/>
              </a:rPr>
              <a:t>gutbrod</a:t>
            </a:r>
            <a:r>
              <a:rPr lang="cs-CZ" sz="1600" dirty="0">
                <a:hlinkClick r:id="rId2"/>
              </a:rPr>
              <a:t>@</a:t>
            </a:r>
            <a:r>
              <a:rPr lang="de-DE" sz="1600" dirty="0">
                <a:hlinkClick r:id="rId2"/>
              </a:rPr>
              <a:t>raildata.coop</a:t>
            </a:r>
            <a:r>
              <a:rPr lang="cs-CZ" sz="1600" dirty="0"/>
              <a:t>   </a:t>
            </a:r>
            <a:endParaRPr lang="en-US" sz="1600" dirty="0"/>
          </a:p>
        </p:txBody>
      </p:sp>
      <p:sp>
        <p:nvSpPr>
          <p:cNvPr id="3" name="Slide Number Placeholder 2">
            <a:extLst>
              <a:ext uri="{FF2B5EF4-FFF2-40B4-BE49-F238E27FC236}">
                <a16:creationId xmlns:a16="http://schemas.microsoft.com/office/drawing/2014/main" id="{5CC182C4-5214-1674-FF34-62B9FFF89359}"/>
              </a:ext>
            </a:extLst>
          </p:cNvPr>
          <p:cNvSpPr>
            <a:spLocks noGrp="1"/>
          </p:cNvSpPr>
          <p:nvPr>
            <p:ph type="sldNum" sz="quarter" idx="11"/>
          </p:nvPr>
        </p:nvSpPr>
        <p:spPr/>
        <p:txBody>
          <a:bodyPr/>
          <a:lstStyle/>
          <a:p>
            <a:pPr>
              <a:defRPr/>
            </a:pPr>
            <a:fld id="{1B2DBBB6-4D31-443F-B351-AF08ACDF74FF}" type="slidenum">
              <a:rPr lang="en-GB" smtClean="0"/>
              <a:pPr>
                <a:defRPr/>
              </a:pPr>
              <a:t>3</a:t>
            </a:fld>
            <a:endParaRPr lang="en-GB"/>
          </a:p>
        </p:txBody>
      </p:sp>
    </p:spTree>
    <p:extLst>
      <p:ext uri="{BB962C8B-B14F-4D97-AF65-F5344CB8AC3E}">
        <p14:creationId xmlns:p14="http://schemas.microsoft.com/office/powerpoint/2010/main" val="1499625471"/>
      </p:ext>
    </p:extLst>
  </p:cSld>
  <p:clrMapOvr>
    <a:masterClrMapping/>
  </p:clrMapOvr>
</p:sld>
</file>

<file path=ppt/theme/theme1.xml><?xml version="1.0" encoding="utf-8"?>
<a:theme xmlns:a="http://schemas.openxmlformats.org/drawingml/2006/main" name="RailData Basis">
  <a:themeElements>
    <a:clrScheme name="RailData Basis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fontScheme name="RailData Basis">
      <a:majorFont>
        <a:latin typeface="Verdana"/>
        <a:ea typeface=""/>
        <a:cs typeface=""/>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lData Basis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eption personnalisée">
  <a:themeElements>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nception personnalisé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ception personnalisé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nception personnalisé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nception personnalisé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nception personnalisé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nception personnalisé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nception personnalisé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nception personnalisé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nception personnalisé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nception personnalisé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nception personnalisé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nception personnalisé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vorlage_cargo">
  <a:themeElements>
    <a:clrScheme name="1_vorlage_cargo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fontScheme name="1_vorlage_cargo">
      <a:majorFont>
        <a:latin typeface="Verdana"/>
        <a:ea typeface=""/>
        <a:cs typeface=""/>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vorlage_cargo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vorlage_cargo">
  <a:themeElements>
    <a:clrScheme name="2_vorlage_cargo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fontScheme name="2_vorlage_cargo">
      <a:majorFont>
        <a:latin typeface="Verdana"/>
        <a:ea typeface=""/>
        <a:cs typeface=""/>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vorlage_cargo 1">
        <a:dk1>
          <a:srgbClr val="003366"/>
        </a:dk1>
        <a:lt1>
          <a:srgbClr val="FFFFFF"/>
        </a:lt1>
        <a:dk2>
          <a:srgbClr val="C0C0C0"/>
        </a:dk2>
        <a:lt2>
          <a:srgbClr val="6E6E6E"/>
        </a:lt2>
        <a:accent1>
          <a:srgbClr val="000000"/>
        </a:accent1>
        <a:accent2>
          <a:srgbClr val="ADD6FF"/>
        </a:accent2>
        <a:accent3>
          <a:srgbClr val="FFFFFF"/>
        </a:accent3>
        <a:accent4>
          <a:srgbClr val="002A56"/>
        </a:accent4>
        <a:accent5>
          <a:srgbClr val="AAAAAA"/>
        </a:accent5>
        <a:accent6>
          <a:srgbClr val="9CC2E7"/>
        </a:accent6>
        <a:hlink>
          <a:srgbClr val="CC0000"/>
        </a:hlink>
        <a:folHlink>
          <a:srgbClr val="FF9191"/>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RailData Basis</Template>
  <TotalTime>24</TotalTime>
  <Words>491</Words>
  <Application>Microsoft Office PowerPoint</Application>
  <PresentationFormat>Předvádění na obrazovce (4:3)</PresentationFormat>
  <Paragraphs>48</Paragraphs>
  <Slides>3</Slides>
  <Notes>0</Notes>
  <HiddenSlides>0</HiddenSlides>
  <MMClips>0</MMClips>
  <ScaleCrop>false</ScaleCrop>
  <HeadingPairs>
    <vt:vector size="6" baseType="variant">
      <vt:variant>
        <vt:lpstr>Použitá písma</vt:lpstr>
      </vt:variant>
      <vt:variant>
        <vt:i4>4</vt:i4>
      </vt:variant>
      <vt:variant>
        <vt:lpstr>Motiv</vt:lpstr>
      </vt:variant>
      <vt:variant>
        <vt:i4>4</vt:i4>
      </vt:variant>
      <vt:variant>
        <vt:lpstr>Nadpisy snímků</vt:lpstr>
      </vt:variant>
      <vt:variant>
        <vt:i4>3</vt:i4>
      </vt:variant>
    </vt:vector>
  </HeadingPairs>
  <TitlesOfParts>
    <vt:vector size="11" baseType="lpstr">
      <vt:lpstr>Arial</vt:lpstr>
      <vt:lpstr>Calibri</vt:lpstr>
      <vt:lpstr>Symbol</vt:lpstr>
      <vt:lpstr>Verdana</vt:lpstr>
      <vt:lpstr>RailData Basis</vt:lpstr>
      <vt:lpstr>Conception personnalisée</vt:lpstr>
      <vt:lpstr>1_vorlage_cargo</vt:lpstr>
      <vt:lpstr>2_vorlage_cargo</vt:lpstr>
      <vt:lpstr>Prezentace aplikace PowerPoint</vt:lpstr>
      <vt:lpstr> TEG 5 Foundation and Scope</vt:lpstr>
      <vt:lpstr>   Profile of TEG 5 member</vt:lpstr>
    </vt:vector>
  </TitlesOfParts>
  <Company>RAILDATA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ORFEUS Consignments and ISR Messages sent by the Railways</dc:title>
  <dc:creator>Dr. Alexander Martinez</dc:creator>
  <cp:lastModifiedBy>Červinka Petr, Ing.</cp:lastModifiedBy>
  <cp:revision>461</cp:revision>
  <cp:lastPrinted>2017-05-23T06:35:56Z</cp:lastPrinted>
  <dcterms:created xsi:type="dcterms:W3CDTF">2007-05-31T09:24:26Z</dcterms:created>
  <dcterms:modified xsi:type="dcterms:W3CDTF">2022-08-03T10:26:45Z</dcterms:modified>
</cp:coreProperties>
</file>